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88" r:id="rId5"/>
    <p:sldId id="289" r:id="rId6"/>
    <p:sldId id="290" r:id="rId7"/>
    <p:sldId id="274" r:id="rId8"/>
    <p:sldId id="291" r:id="rId9"/>
    <p:sldId id="294" r:id="rId10"/>
    <p:sldId id="295" r:id="rId11"/>
    <p:sldId id="293" r:id="rId12"/>
    <p:sldId id="275" r:id="rId13"/>
    <p:sldId id="296" r:id="rId14"/>
    <p:sldId id="297" r:id="rId15"/>
    <p:sldId id="260" r:id="rId16"/>
  </p:sldIdLst>
  <p:sldSz cx="18288000" cy="10287000"/>
  <p:notesSz cx="6858000" cy="9144000"/>
  <p:embeddedFontLst>
    <p:embeddedFont>
      <p:font typeface="Roboto 1" panose="020B0604020202020204" charset="0"/>
      <p:regular r:id="rId17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2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6197" autoAdjust="0"/>
  </p:normalViewPr>
  <p:slideViewPr>
    <p:cSldViewPr>
      <p:cViewPr varScale="1">
        <p:scale>
          <a:sx n="64" d="100"/>
          <a:sy n="64" d="100"/>
        </p:scale>
        <p:origin x="-91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3919221" y="339304"/>
            <a:ext cx="3853595" cy="963399"/>
          </a:xfrm>
          <a:custGeom>
            <a:avLst/>
            <a:gdLst/>
            <a:ahLst/>
            <a:cxnLst/>
            <a:rect l="l" t="t" r="r" b="b"/>
            <a:pathLst>
              <a:path w="3853595" h="963399">
                <a:moveTo>
                  <a:pt x="0" y="0"/>
                </a:moveTo>
                <a:lnTo>
                  <a:pt x="3853595" y="0"/>
                </a:lnTo>
                <a:lnTo>
                  <a:pt x="3853595" y="963399"/>
                </a:lnTo>
                <a:lnTo>
                  <a:pt x="0" y="9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431277" y="8836025"/>
            <a:ext cx="583240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cs-CZ" sz="2499" dirty="0">
                <a:solidFill>
                  <a:srgbClr val="000000"/>
                </a:solidFill>
                <a:latin typeface="Roboto 2"/>
              </a:rPr>
              <a:t>Kristina Vančurová, Úřad vlády ČR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Roboto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77" y="9327007"/>
            <a:ext cx="6187746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cs-CZ" sz="2499" dirty="0">
                <a:solidFill>
                  <a:srgbClr val="000000"/>
                </a:solidFill>
                <a:latin typeface="Roboto 2"/>
              </a:rPr>
              <a:t>Ondřej Hudeček, Městská knihovna v Praze</a:t>
            </a:r>
            <a:endParaRPr lang="en-US" sz="2499" dirty="0">
              <a:solidFill>
                <a:srgbClr val="000000"/>
              </a:solidFill>
              <a:latin typeface="Roboto 2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1277" y="1021556"/>
            <a:ext cx="7776619" cy="4188611"/>
            <a:chOff x="0" y="-9525"/>
            <a:chExt cx="10368825" cy="558481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0368825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cs-CZ" sz="7500" spc="225" dirty="0">
                  <a:solidFill>
                    <a:srgbClr val="2262A2"/>
                  </a:solidFill>
                  <a:latin typeface="Roboto 1"/>
                </a:rPr>
                <a:t>DIGITÁLNÍ ČESKO</a:t>
              </a:r>
              <a:endParaRPr lang="en-US" sz="7500" spc="225" dirty="0">
                <a:solidFill>
                  <a:srgbClr val="2262A2"/>
                </a:solidFill>
                <a:latin typeface="Roboto 1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728630"/>
              <a:ext cx="8250328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cs-CZ" sz="3999" spc="519" dirty="0">
                  <a:solidFill>
                    <a:srgbClr val="000000"/>
                  </a:solidFill>
                  <a:latin typeface="Roboto 1"/>
                </a:rPr>
                <a:t>VZDĚLÁVACÍ AKTIVITY</a:t>
              </a:r>
              <a:endParaRPr lang="en-US" sz="3999" spc="519" dirty="0">
                <a:solidFill>
                  <a:srgbClr val="000000"/>
                </a:solidFill>
                <a:latin typeface="Roboto 1"/>
              </a:endParaRPr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78" y="1774521"/>
            <a:ext cx="10513093" cy="77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483743" y="321346"/>
            <a:ext cx="532051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cs-CZ" sz="3999" spc="399" dirty="0">
                <a:solidFill>
                  <a:srgbClr val="2262A2"/>
                </a:solidFill>
                <a:latin typeface="Roboto 1"/>
              </a:rPr>
              <a:t>ZÍSKÁNÍ IDENTITY</a:t>
            </a:r>
            <a:endParaRPr lang="en-US" sz="3999" spc="399" dirty="0">
              <a:solidFill>
                <a:srgbClr val="2262A2"/>
              </a:solidFill>
              <a:latin typeface="Roboto 1"/>
            </a:endParaRPr>
          </a:p>
        </p:txBody>
      </p:sp>
      <p:pic>
        <p:nvPicPr>
          <p:cNvPr id="21" name="Obrázek 20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xmlns="" id="{02310FAC-A840-6B00-EFD6-084CCD12E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89" y="768058"/>
            <a:ext cx="12915822" cy="87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751012"/>
            <a:ext cx="13650101" cy="2123566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799184" y="915425"/>
            <a:ext cx="1042645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6000" spc="600" dirty="0">
                <a:solidFill>
                  <a:srgbClr val="DDDDDD"/>
                </a:solidFill>
                <a:latin typeface="Roboto 1"/>
              </a:rPr>
              <a:t>TÝDEN PRO DIGITÁLNÍ ČESKO</a:t>
            </a:r>
            <a:endParaRPr lang="en-US" sz="6000" spc="600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9" name="AutoShape 3"/>
          <p:cNvSpPr/>
          <p:nvPr/>
        </p:nvSpPr>
        <p:spPr>
          <a:xfrm>
            <a:off x="31051" y="3584229"/>
            <a:ext cx="4823521" cy="1057923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10" name="TextBox 4"/>
          <p:cNvSpPr txBox="1"/>
          <p:nvPr/>
        </p:nvSpPr>
        <p:spPr>
          <a:xfrm>
            <a:off x="289669" y="3584229"/>
            <a:ext cx="4306283" cy="798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3200" spc="600" dirty="0">
                <a:solidFill>
                  <a:srgbClr val="DDDDDD"/>
                </a:solidFill>
                <a:latin typeface="Roboto 1"/>
              </a:rPr>
              <a:t>18</a:t>
            </a:r>
            <a:r>
              <a:rPr lang="cs-CZ" sz="3200" spc="6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.</a:t>
            </a:r>
            <a:r>
              <a:rPr lang="cs-CZ" sz="3200" b="1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 –</a:t>
            </a:r>
            <a:r>
              <a:rPr lang="cs-CZ" sz="3200" b="1" dirty="0"/>
              <a:t> </a:t>
            </a:r>
            <a:r>
              <a:rPr lang="cs-CZ" sz="3200" spc="600" dirty="0">
                <a:solidFill>
                  <a:srgbClr val="DDDDDD"/>
                </a:solidFill>
                <a:latin typeface="Roboto 1"/>
              </a:rPr>
              <a:t>24.11.2024</a:t>
            </a:r>
            <a:endParaRPr lang="en-US" sz="3200" spc="600" dirty="0">
              <a:solidFill>
                <a:srgbClr val="DDDDDD"/>
              </a:solidFill>
              <a:latin typeface="Roboto 1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1804"/>
            <a:ext cx="13682831" cy="4935196"/>
          </a:xfrm>
          <a:prstGeom prst="rect">
            <a:avLst/>
          </a:prstGeom>
        </p:spPr>
      </p:pic>
      <p:sp>
        <p:nvSpPr>
          <p:cNvPr id="15" name="AutoShape 3"/>
          <p:cNvSpPr/>
          <p:nvPr/>
        </p:nvSpPr>
        <p:spPr>
          <a:xfrm>
            <a:off x="5936370" y="3552931"/>
            <a:ext cx="7746461" cy="1057923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16" name="TextBox 4"/>
          <p:cNvSpPr txBox="1"/>
          <p:nvPr/>
        </p:nvSpPr>
        <p:spPr>
          <a:xfrm>
            <a:off x="5183560" y="3461340"/>
            <a:ext cx="83427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2400" spc="600" dirty="0">
                <a:solidFill>
                  <a:srgbClr val="DDDDDD"/>
                </a:solidFill>
                <a:latin typeface="Roboto 1"/>
              </a:rPr>
              <a:t>	budoucnostjedigitalni.gov.cz</a:t>
            </a:r>
            <a:endParaRPr lang="en-US" sz="2400" spc="600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5" name="AutoShape 2" descr="data:image/jpg;base64,/9j/4AAQSkZJRgABAQEA3ADcAAD/2wBDAAUDBAQEAwUEBAQFBQUGBwwIBwcHBw8LCwkMEQ8SEhEPERETFhwXExQaFRERGCEYGh0dHx8fExciJCIeJBweHx7/2wBDAQUFBQcGBw4ICA4eFBEUHh4eHh4eHh4eHh4eHh4eHh4eHh4eHh4eHh4eHh4eHh4eHh4eHh4eHh4eHh4eHh4eHh7/wAARCAI4A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jv8Aar/aB+I/w7+L914a8NXmnxafHaQSqs1msjbnXJ5PvXlP/DXXxm/6COkf+C5Kb+3v/wAnE3//AGD7Xv8A7FeB0Ae/f8NdfGb/AKCOkf8AguSj/hrr4zf9BHSP/BcleA0UAe/f8NdfGb/oI6R/4Lko/wCGuvjN/wBBHSP/AAXJXgNFAHv3/DXXxm/6COkf+C5KP+GuvjN/0EdI/wDBcleA0UAe/f8ADXXxm/6COkf+C5KP+GuvjN/0EdI/8FyV4DRQB79/w118Zv8AoI6R/wCC5KP+GuvjN/0EdI/8FyV4DRQB79/w118Zv+gjpH/guSj/AIa6+M3/AEEdI/8ABcleA0UAe/f8NdfGb/oI6R/4Lkr61/Y/+IfiX4mfC678QeKpraa+j1aW1RoIBEojWOJgMDvl25r8zK/QX/gnV/yQvUeAP+KguPx/cQUAfSdFFFABXjf7X3xC8SfDT4W23iDwtNbw30mqxWrGeESKY2jlYjB75Qc17JXzf/wUS/5IRZf9h63/APRU9AHzr/w118Zv+gjpH/guSuv+C37TfxV8VfFjwx4d1a+0x7DUNRit7hY7FVYoxwcHtXylXon7NH/JfvBH/YYg/wDQqAP1UqvqUzW+nXM6cNHC7j6gE1Yqnrf/ACBb7t/o8n/oJoA/PH/hrr4zf9BHSP8AwXJR/wANdfGb/oI6R/4LkrwGigD37/hrr4zf9BHSP/BclH/DXXxm/wCgjpH/AILkrwGigD37/hrr4zf9BHSP/BclH/DXXxm/6COkf+C5K8BooA/Rz9jH4peLfil4a8QX3iy4tJp7G8jhh8i3EWFZCTkDrzXvlfJn/BNb/kSfFv8A2Eoe/wD0zPavrOgAooooAKKKKACiiigAr87NR/a2+McOoXEMeoaQESVlUf2cnQEiv0Tr8ctaOdYvTkn/AEiTk9T8xoA9z/4a6+M3/QR0j/wXJR/w118Zv+gjpH/guSvAaKAPfv8Ahrr4zf8AQR0j/wAFyUf8NdfGb/oI6R/4LkrwGigD37/hrr4zf9BHSP8AwXJX0h+xX8W/GXxUt/FT+LrizmOmNaC2+z26xYEgm3Zx1+4tfnjX2j/wTN/49PHv/XTT/wCVxQB9j141+2B8Q/Evwz+F1p4g8KzW0N9Jq0Vq7TwCVTG0crEYPfKLzXstfNv/AAUU/wCSFWH/AGMFv/6JnoA+d/8Ahrr4zf8AQR0j/wAFyUf8NdfGb/oI6R/4LkrwGigD37/hrr4zf9BHSP8AwXJR/wANdfGb/oI6R/4LkrwGigD37/hrr4zf9BHSP/BclH/DXXxm/wCgjpH/AILkrwGigD37/hrr4zf9BHSP/BclH/DXXxm/6COkf+C5K8BooA9+/wCGuvjN/wBBHSP/AAXJR/w118Zv+gjpH/guSvAaKAPfv+GuvjN/0EdI/wDBclH/AA118Zv+gjpH/guSvAaKAPfv+GuvjN/0EdI/8FyUf8NdfGb/AKCOkf8AguSvAaKAPtT9lT9oL4j/ABE+MFr4a8S3mny6dLaTyssNmsbbkXKnIr7Er84/2CP+TidP6f8AIPuv/QK/RygAooooAKKKKACiiigAooooA/OT9vjP/DRN9n/oH2uP++K8Cr3z9vf/AJOJv+c/8S+1/D5K8DoA92/Zd+A1j8ZNN127u/ElxpDaZNDGqxWqy+ZvVzk5YYxtr2Y/sO6N/wBFCv8A/wAFqf8Axz6Uf8E0v+Re8a/9fdp/6BJX15QB8hn9h3Rv+ihX/wD4LU/+OfSg/sO6N/0UK/8A/Ban/wAc+lfXlFAHyGf2HdG/6KFf/wDgtT/459KD+w7o3/RQr/8A8Fqf/HPpX15RQB8hn9h3Rv8AooV//wCC1P8A459KD+w7o3/RQr//AMFqf/HPpX15RQB8hn9h3Rv+ihX/AP4LU/8Ajn0oP7Dujf8ARQr/AP8ABan/AMc+lfXlFAHyGf2HdG/6KFf/APgtT/459K+VPjT4Nh+H/wAT9b8H29+9/FpsqItw8YRn3Rq/KgkD72Ovav1nr8wf2w/+TkvGP/XxD/6TxUAeS1+gv/BOr/kheo8Af8VBcfj+4gr8+q/QX/gnV/yQvUeAP+KguPx/cQUAfSdFFFABXnvx++F9t8WvBEPhe61ebSo476O88+KESElFdduCR13n8q9CooA+Qz+w7o3/AEUK/wD/AAWp/wDHPpUN5+zTp3watZfipZ+K7vWLjwuv9pRWMlmsSTtHyEZwxKg+oBr7Crzr9pr/AJN/8b84/wCJRN/KgD5n/wCG4dc/6J/p3/gxf/4ior39tvXLmzmt/wDhAdOXzY2Td/aD8ZGM/cr5JooAKKKKAPr74efsd6T4q8A+H/E0njq9tZNW0y3vWhXT1YRmWMPtB3jIG7Gfat4/sO6N/wBFCv8A/wAFqf8Axz6V9DfAL/khvgT/ALF2w/8ASdK7agD8nvjr4Hh+G/xV1nwXb6hJqMWneRtuZIhGz+ZBHLyoJxjfjr2riK9m/ba/5Od8Xf8Abl/6RQV4zQB7T+zv8ftQ+Dujarptn4btdWXUbhJ2eW5MRQqu3AwpzXqX/DcOuf8ARP8ATv8AwYv/APEV8iUUAfXf/DcOuf8ARP8ATv8AwYv/APEUf8Nw65/0T/Tv/Bi//wARXyJRQB95fAn9qnVfiR8VdG8F3Pg+y0+LUfP3XEd6zsnlwSS8KVGclMde9fU1fmb+xL/yc74R/wC33/0inr9MqAML4h69J4W8A+IPE0Vst1JpOmXF6sLNtEhijZwpPYHGM18f/wDDcOuf9E/07/wYv/8AEV9T/H3/AJIb47/7F2//APSd6/J2gD68H7cOt55+H2nY/wCwi/8A8RW+v7Fej6ko1FvH9+hugJyv9nocbvmxnfz1NfElfsZon/IFse/+jx/+gigD5PH7Dujf9FCv/wDwWp/8c+tA/Yd0b/ooV/8A+C1P/jn1r68ooA+Qx+w7o3/RQr//AMFqf/HPrXzj+0n8L7b4SeP7fwva6xNqqS6dHeGeSEREFnkXbgE8fJn8a/Uqvz3/AOCiP/Jd7LnP/Eht/wAP3s9AHzfX2j/wTN/49PHv/XTT/wCVxXxdX2j/AMEzf+PTx7/100/+VxQB9j182/8ABRT/AJIVYf8AYwW//omevpKvm3/gop/yQqw/7GC3/wDRM9AH5812PwW8Gw/ED4n6J4PuL97CLUpXRrhIw7JtjZ+FJAP3cde9cdXrX7Hn/JyXg7r/AMfE3T/r3loA+gh+w7o3/RQr/wD8Fqf/ABz60D9h3Rv+ihX/AP4LU/8Ajn1r68ooA+Qx+w7o3/RQr/8A8Fqf/HPrQP2HdG/6KFf/APgtT/459a+vKKAPkMfsO6N/0UK//wDBan/xz60D9h3Rv+ihX/8A4LU/+OfWvryigD5DH7Dujf8ARQr/AP8ABan/AMc+tA/Yd0b/AKKFf/8AgtT/AOOfWvryigD5DH7Dujf9FCv/APwWp/8AHPrQP2HdG/6KFf8A/gtT/wCOfWvryigD83f2ofgLY/BvTNDu7TxLcau2pzSxsstqsWwIqnIwxz96vCa+3P8Agpaf+Kc8FjI/4/Lrjv8Acjr4joA98/YI/wCTidP/AOwfdf8AoFfo5X5x/sEf8nE6f/2D7r/0Cv0coAKKKKACiiigAooooAKKKKAPzj/b3/5OJv8A/sH2vf8A2K8Dr339vjP/AA0TfZ/6B9rj/vivAqAPtz/gml/yL3jX/r7tP/QJK+vK+Q/+CaX/ACL3jX/r7tP/AECSvrygDhvjX8UNA+E3hW28R+I7PU7q0ub5LJEsI0eQSMkjgkO6DbiNu+ckcV4//wANrfCz/oAeM/8AwDtv/kij/go7/wAkQ0b/ALGSD/0mua+AKAPv/wD4bW+Fn/QA8Z/+Adt/8kUf8NrfCz/oAeM//AO2/wDkivgCigD7/wD+G1vhZ/0APGf/AIB23/yRR/w2t8LP+gB4z/8AAO2/+SK+AKKAPv8A/wCG1vhZ/wBADxn/AOAdt/8AJFfSOm3cd/p1tfQq6x3EKTIHGGAYAjOO/NfjfX7B+D/+RS0f/rwg/wDRa0AatfmD+2F/ycl4x5z/AKTD/wCk8Vfp9X5g/thf8nJeMec/6TD/AOk8VAHktfoL/wAE6v8Akheo8Af8VBcfj+4gr8+q/QX/AIJ1f8kL1HgD/ioLj8f3EFAH0nXmnxz+NHhb4Px6Q/iaw1m7GqmYQf2fFE5Xytm7dvkTH+sGMZ79O/pdfHP/AAUy/wCPPwF/10v+/tb9qAOt/wCG1vhZ/wBADxn/AOAdt/8AJFH/AA2t8LP+gB4z/wDAO2/+SK+AKKAPv/8A4bW+Fn/QA8Z/+Adt/wDJFZvij9o7wR8YPD998L/DOl+IrPWfE0R06yn1C3hS2jlk4BkaOVmC+pCsfY18JV6J+zR/yX7wR/2GIP8A0KgD1X/hin4p/wDQf8Gf+Blz/wDI9R3X7F/xQt7aW4k1/wAG7IkLti8uegGT/wAsK/QOqet/8gW+7f6PJ/6CaAPxzooooA+3fhj+1z8N/DHw48NeG7/RPFkt3pWlW1nO8FrbmNnjiVGKkzgkZBxkA+1dF/w2t8LP+gB4z/8AAO2/+SK+AKKAPrPxt8FPFX7RPie7+MXgrUNG0/QPEGz7Jb6vNLFdp9nRbZ96xRyIMvCxGHPykZwcgYv/AAxT8U/+g/4M/wDAy5/+R6+mf2Jf+TYvCP8A2+/+ls9ezUAflV8b/hF4k+EWradpviS+0i7mv4GniOnzSOqqrbSG3ohBz7GvPK+s/wDgpR/yPHhLr/yDZvp/ra+TKAPQ/gh8IvEvxd1bUdN8N3uk2kthAs8rahLIilWbaACiPzn1xXq3/DFPxT/6D/gz/wADLn/5HrZ/4Jr/API9eLDg/wDIMi57f62vuagD5A/Z3/Zf8ffDv4xaF4x1vV/DNxYaf9o82OzuZ2lbzLeSIbQ0Kj7zjOSOM/Svr+iigDnfidod34n+HHiXw3YSQRXeq6Vc2cDzsRGryRMiliASBkjOAT7V8Rf8MU/FP/oP+DP/AAMuf/kevv8AooA+AP8Ahin4p/8AQf8ABn/gZc//ACPX3xp0LW+n29vIQzxRKjEZwSAB3qeigAooooAK+Wv2qv2dfG3xW+JcHibw7qnh21s49MitCl9cTJIXV5GJwkTDGHHfseK+paKAPgD/AIYp+Kf/AEH/AAZ/4GXP/wAj19B/sgfBfxT8H4PE0fibUNGuzqrWpg/s+aVwvlCXdu3omP8AWDGM9DXvlFABXzb/AMFFP+SFWH/YwW//AKJnr6Sr5t/4KKf8kKsP+xgt/wD0TPQB+fNetfse4/4aS8HZ/wCfmb/0nlryWvWv2Pcf8NJeDs/8/M3/AKTy0Afp9VfUruOw065vpldo7eF5nCDLEKCTjPfirFZfi448Kauckf6DPyOo/dmgD56/4bW+Fn/QA8Z/+Adt/wDJFH/Da3ws/wCgB4z/APAO2/8AkivgCigD7/8A+G1vhZ/0APGf/gHbf/JFH/Da3ws/6AHjP/wDtv8A5Ir4AooA+/8A/htb4Wf9ADxn/wCAdt/8kUf8NrfCz/oAeM//AADtv/kivgCigD9X/gp8UNA+LPhW58R+HLPU7W0tr57J0v40SQyKkbkgI7jbiRe+cg8V3NfM3/BOL/kiGs/9jJP/AOk1tX0zQB8h/wDBS3H/AAjvgod/td13/wBiOviOvtz/AIKW5/4RzwX6fbLr/wBAjr4joA98/YI/5OJ0/wD7B91/6BX6OV+cf7BH/JxOn/8AYPuv/QK/RygAooooAKKKKACiiigAooooA/OP9vf/AJOJv+c/8S+1/D5K8Dr3z9vf/k4m/wD+wfa9/wDYrwOgD7c/4Jpf8i941/6+7T/0CSvryvkP/gml/wAi941/6+7T/wBAkr68oA+Zv+Cjv/JENG/7GSD/ANJrmvgCvv8A/wCCjv8AyRDRv+xkg/8ASa5r4AoAKKKKACiiigAr9g/B/wDyKWj/APXhB/6LWvx8r9g/B/8AyKWj/wDXhB/6LWgDVr8wf2wv+TkvGPOf9Jh/9J4q/T6vzB/bC/5OS8Y85/0mH/0nioA8lr9Bf+CdX/JC9R4A/wCKguPx/cQV+fVfoL/wTq/5IXqPAH/FQXH4/uIKAPpOvjn/AIKZf8efgL/rpf8Af2t+1fY1fHP/AAUy/wCPPwF/10v+/tb9qAPi2uk+HfgbxT8QdefQvCGl/wBpaikDXDQ/aIocRqVBbdIyjqy8ZzzXN19H/wDBO/8A5Lxd/wDYCuP/AEbDQBy3/DLfx2/6Eb/yrWX/AMertPgb+zv8YvDfxf8AC2va14Q+yabYalFPczf2laPsRTknaspY/gDX39RQAVT1v/kC33b/AEeT/wBBNXKp63/yBb7t/o8n/oJoA/HOiiigAooooA/TL9iX/k2Lwj/2+/8ApbPXs1eM/sS/8mxeEf8At9/9LZ69moA+U/23vhH8QviP4q8O33gzw/8A2pb2djJFO/2yCHYxfIGJHUnj0zXzz/wy38dv+hG/8q1l/wDHq/TKigD5S/Yh+EXxC+HHivxDf+NPD/8AZcF3Yxw27/bYJt7CTJGI3YjjucV9W0UUAYvjfxToXgrwveeJvEt99h0qz2efP5Tybd7qi/KgLHLMo4Hf0rzL/hqT4FZ/5Hg9f+gTe/8Axml/ba/5Ni8Xf9uX/pbBX5m0Afpj/wANS/Ar/odz2/5hN5/8Zo/4al+BX/Q7nv8A8wm8/wDjNfmdRQB+mP8Aw1J8Cs/8jwev/QJvf/jNeyQSpNCk0ZykihlOCMgjI4NfjVX7GaJ/yBbHt/o8f/oIoAuV5T4m/aJ+DvhvxBfaBrXi42uo2E7QXMP9m3T7HXqNyxEH8Ca9Wr8q/wBpf/kv3jf/ALDE/wD6FQB92/8ADUvwK/6Hc9v+YTef/Ga9C+HPjvwr8Q9Bk1zwfqn9pafHcNbPL9nkhxIoViNsiqejKc4xzX5GV+g//BO3/khN9xj/AIn9x+P7mCgD6RooooAK+bf+Cin/ACQqw/7GC3/9Ez19JV82/wDBRT/khVh/2MFv/wCiZ6APz5r1r9j3H/DSXg7P/PzN/wCk8teS161+x7j/AIaS8HZ/5+Zv/SeWgD9Pqy/Fxx4U1c5I/wBBn5HUfuzWpWX4uOPCmrnJH+gz8jqP3ZoA/HuiiigAooooAKKKKAPv/wD4Jxf8kQ1n/sZJ/wD0mtq+ma+Zv+CcX/JENZ/7GSf/ANJravpmgD5D/wCClv8AyLvgrn/l7uuP+AR18R19uf8ABS3H/CO+Ch3+13Xf/Yjr4joA98/YI/5OJ0//ALB91/6BX6OV+cf7BH/JxOn/APYPuv8A0Cv0coAKKKKACiiigAooooAKKKKAPzk/b4z/AMNE32f+gfa4/wC+K8Cr3z9vf/k4m/5z/wAS+1/D5K8DoA+3P+CaX/IveNf+vu0/9Akr68r5D/4Jpf8AIveNf+vu0/8AQJK+vKAPmb/go7/yRDRv+xkg/wDSa5r4Ar7/AP8Ago7/AMkQ0b/sZIP/AEmua+AKACiiigAooooAK/YPwf8A8ilo/wD14Qf+i1r8fK/YPwf/AMilo/8A14Qf+i1oA1a/MH9sL/k5Lxjzn/SYf/SeKv0+r8wf2wv+TkvGPOf9Jh/9J4qAPJa/QX/gnV/yQvUeAP8AioLj8f3EFfn1X6C/8E6v+SF6jwB/xUFx+P7iCgD6Tr45/wCCmX/Hn4C/66X/AH9rftX2NXxz/wAFMv8Ajz8Bf9dL/v7W/agD4tr6A/YN1rRtB+Nd1fa5q1hpVqdFnjE97cpDGWMkOF3OQM8Hj2r5/ooA/Wz/AIWb8N/+ig+E/wDwc2//AMXVjTviB4D1K+hsdP8AG3hq8u52CQwQarBJJIx6BVDZJ9hX5F16J+zR/wAl+8Ef9hiD/wBCoA/VSqet/wDIFvu3+jyf+gmrlU9b/wCQLfdv9Hk/9BNAH450UUUAFFFFAH6I/se+OfBOj/s5eFtO1fxh4e069h+1+bb3WpQxSJuvJ2G5WYEZBBGexzXrf/Czfhv/ANFB8J/+Dm3/APi6/JOigD9hfD/iHQPEMMs/h/XNM1eKJgsj2N2k6oxGcEoTg1p18mf8E1s/8IT4tPb+0oe3/TM19Z0AFFFFAHjP7bX/ACbF4u/7cv8A0tgr8za/TL9tr/k2Lxd/25f+lsFfmbQAUUUUAFfrDo/xK+HMekWaP4+8KIy26AqdYtwQdo4xur8nqKAP1s/4Wb8N/wDooPhP/wAHNv8A/F1+aH7RF5aah8cvGV7YXUF3azatM8U0MgdJFLcFWHBHuK4KigAr7q/YK8Y+EdA+Ct7Z674p0PSrptcnkEN7qEULlTDCAwV2BxwefY18K0UAfrZ/ws34b/8ARQfCf/g5t/8A4utfw94l8OeIlmbw/r+lauIComNjeRziMtnG7YTjODjPoa/HyvtH/gmb/wAenj3/AK6af/K4oA+x6+bf+Cin/JCrD/sYLf8A9Ez19JV82/8ABRT/AJIVYf8AYwW//omegD8+a9a/Y9x/w0l4Oz/z8zf+k8teS161+x7j/hpLwdn/AJ+Zv/SeWgD9Pqy/Fxx4U1c5I/0GfkdR+7NalZfi448Kauckf6DPyOo/dmgD8e6KKKACiiigAooooA+//wDgnF/yRDWf+xkn/wDSa2r6Zr5m/wCCcX/JENZ/7GSf/wBJravpmgD5D/4KW5/4RzwX6fbLr/0COviOvtz/AIKW/wDIu+Cuf+Xu64/4BHXxHQB75+wR/wAnE6f/ANg+6/8AQK/Ryvzj/YI/5OJ0/wD7B91/6BX6OUAFFFFABRRRQAUUUUAFFFFAH5x/t7/8nE3/AP2D7Xv/ALFeB177+3xn/hom+z/0D7XH/fFeBUAfbn/BNL/kXvGv/X3af+gSV9eV8h/8E0v+Re8a/wDX3af+gSV9eUAfM3/BR3/kiGjf9jJB/wCk1zXwBX7I31lZ30IhvrSC6iDbgk0Ydc+uD3ql/wAI74f5/wCJFpfIx/x6R9PyoA/Huiv2E/4R3w/z/wASLS+Rj/j0j6flR/wjvh/n/iRaXyMf8ekfT8qAPx7or9hP+Ed8P8/8SLS+Rj/j0j6flR/wjvh/n/iRaXyMf8ekfT8qAPx7r9g/B/8AyKWj/wDXhB/6LWl/4R3w/wA/8SLS+Rj/AI9I+n5VpqoVQqgAAYAHQCgBa/MH9sL/AJOS8Y85/wBJh/8ASeKv0+r8wf2wv+TkvGPOf9Jh/wDSeKgDyWv0F/4J1f8AJC9R4A/4qC4/H9xBX59V+gv/AATq/wCSF6jwB/xUFx+P7iCgD6Tr45/4KZf8efgL/rpf9/a37V9jV8c/8FMv+PPwF/10v+/tb9qAPi2iiigAr0T9mj/kv3gj/sMQf+hV53UlvNNbzJNbyvFKh3I6MVZT6gjpQB+ylU9b/wCQLfdv9Hk/9BNfkKdf10j/AJDWpf8AgU/+NWtJ17W31W0WTWNRZWuE3A3T8/MPegDDor9hD4d8PnOdC0s5OT/okfJ/Kg+HfD5znQtLOTk/6JHyfyoA/Huiu0+O8ccPxt8cxQxpHGniG+VUUYCj7Q/AFcXQAUUUUAfcv/BNbH/CFeLvX+0Yf/RZr6zr8cbLUtRskZLO/urZXOWWKZkBPvg1YOv66c51rUjk5P8ApT8n86AP2Gor8eTr+unOda1I5OT/AKU/J/Og6/rpznWtSOTk/wClPyfzoA/SD9tr/k2Lxd/25f8ApbBX5m1eutY1a6geC61S+nicguklwzKxByMgnnmqNABRXafAmKKf42eB4Z40lifxBYq6OoKsDOmQQeor9UP+Ed8P8/8AEi0vkY/49I+n5UAfj3RX7Cf8I74f5/4kWl8jH/HpH0/KvyF1gAateBegnfHGONxoAq0UV+oX7NmhaLP8BfBc1xo+nyyvpMRZ3tULNkc5JHNAH5e0V+wn/CO+H+P+JFpfAx/x6R9Pyo/4R3w/x/xItL4GP+PSPp+VAH4919o/8Ezf+PTx7/100/8AlcV9aDw74fGMaHpgx0/0RPr6VasNP0+wDixsba1343+TEqbsdM4HOKALNfNv/BRT/khVh/2MFv8A+iZ6+kq+bf8Agop/yQqw/wCxgt//AETPQB+fNetfse4/4aS8HZ/5+Zv/AEnlryWvWv2Pcf8ADSXg7P8Az8zf+k8tAH6fVl+Ljjwpq5yR/oM/I6j92a1KRlDKVYAgjBB6EUAfjRRX7C/8I74fzn+w9MznOfsidfXpSDw74fGMaFpYwcj/AESPg/lQB+PdFfsIPDvh8YxoWljByP8ARI+D+VA8O+HxjGhaWMHI/wBEj4P5UAfj3RX7CDw74fGMaFpYwcj/AESPg/lQPDvh8YxoWljByP8ARI+D+VAHz1/wTi/5IhrP/YyT/wDpNbV9M1XsLGysITDY2dvaxltxSGMIpPTOB34H5VYoA+Q/+CluP+Ed8FDv9ruu/wDsR18R19uf8FLc/wDCOeC/T7Zdf+gR18R0Ae+fsEf8nE6f/wBg+6/9Ar9HK/OP9gj/AJOJ0/8A7B91/wCgV+jlABRRRQAUUUUAFFFFABRRRQB+cf7e/wDycTf85/4l9r+HyV4HXvn7e/8AycTf/wDYPte/+xXgdAH25/wTS/5F7xr/ANfdp/6BJX15X5MfD34neO/h/b3lv4P8RT6TFesr3CxxRvvKghT86nGAx6V1B/aQ+NpJP/CfXv8A4DQf/G6AP0/or8wP+Gj/AI2f9D9ff+A8H/xFH/DR/wAbP+h+vv8AwHg/+IoA/T+ivzA/4aP+Nn/Q/X3/AIDwf/EUf8NH/Gz/AKH6+/8AAeD/AOIoA/T+ivzA/wCGj/jZ/wBD9ff+A8H/AMRR/wANH/Gz/ofr7/wHg/8AiKAP0/or8wP+Gj/jZ/0P19/4Dwf/ABFH/DR/xs/6H6+/8B4P/iKAP0/r8wf2wv8Ak5Lxjzn/AEmH/wBJ4qT/AIaP+Nn/AEP19/4Dwf8AxFedeKvEGseKfEF3r+v3z3+p3bBp7h1ALkKFHAAHQAdO1AGXX6C/8E6v+SF6jwB/xUFx+P7iCvz6r9Bf+CdX/JC9R4A/4qC4/H9xBQB9J18c/wDBTL/jz8Bf9dL/AL+1v2r7Gr45/wCCmX/Hn4C/66X/AH9rftQB8W0UV7f+xZ4L8MeO/i7c6L4s0mPVNPXSJp1heR0AkWSIBsoQejHv3oA8Qor9Pf8Ahmz4I/8AQhWnTH/H3cf/AByuK+O3wF+Efh74O+K9c0bwXbWuo2WmSy28y3M5MbqOGAZyP0oA/PerWj/8haz/AOu6f+hCqtWtH/5C1n/13T/0IUAfsdRRRQB+T3x9/wCS5eO/+xiv/wD0oeuIrt/j7/yXLx3/ANjFf/8ApQ9cRQAUV93fsrfBD4WeL/gL4c8ReI/CNvqGqXn2rz7h7iZS+y6lReFcAYVVHA7V6f8A8M2fBH/oQrTpj/j7uP8A45QB+YVFfRf7c3w/8H/D/wAWeHLPwfokWlQXdhJJOkcsj72D4B+djjj6V86UAFFfRX7DPw/8H/EDxb4is/GGiw6rBa2EcsCSSyJsYyYJGxh29a+s/wDhmz4I/wDQhWnTH/H3cf8AxygD8wqK+7v2qfgh8LPCHwF8R+IvDnhG30/VLP7L5FwlxMxTfdRI3DOQcqzDkd6+EaAO3+AX/JcvAn/YxWH/AKUJX6w1+T3wC/5Ll4E/7GKw/wDShK/WGgAr8ctaOdYvTkn/AEiTk9T8xr9ja/HLWjnWL05J/wBIk5PU/MaAKlfql+zJ/wAm/wDgj/sEQ/yr8ra/VL9mT/k3/wAEf9giH+VAHo1FFfGH7avxd+I3gX4vW2jeE/FNzpdg+kQztDHDEw8xpJQWyyk9FX8qAPs+ivzA/wCGj/jZ/wBD9ff+A8H/AMRX1J+wh8RvGvxAtvF7eMden1Y2L2YtjJGi+XvE27GxRnO1euenbuAfTdfNv/BRT/khVh/2MFv/AOiZ6+kq+bf+Cin/ACQqw/7GC3/9Ez0AfnzXrX7HuP8AhpLwdn/n5m/9J5a8lrU8K+INY8LeILTX9AvXsdTtGLW9wqqxQlSpIDAjoT2oA/YSivzA/wCGj/jZ/wBD9ff+A8H/AMRR/wANH/Gz/ofr7/wHg/8AiKAP0/or8wP+Gj/jZ/0P19/4Dwf/ABFH/DR/xs/6H6+/8B4P/iKAP0/or8wP+Gj/AI2f9D9ff+A8H/xFH/DR/wAbP+h+vv8AwHg/+IoA/T+ivzA/4aP+Nn/Q/X3/AIDwf/EUf8NH/Gz/AKH6+/8AAeD/AOIoA/T+ivzA/wCGj/jZ/wBD9ff+A8H/AMRR/wANH/Gz/ofr7/wHg/8AiKAPoP8A4KW/8i74K5/5e7rj/gEdfEddj8Qvid47+IEFpB4w8RT6tFZu8luskUaBGYAMfkUeg61x1AHvn7BH/JxOn/8AYPuv/QK/Ryvzj/YI/wCTidP/AOwfdf8AoFfo5QAUUUUAFFFFABRRRQAUUUUAfnJ+3xn/AIaJvs/9A+1x/wB8V4FX6Z/Fn9m/wF8S/GMvirxBfa/DfSwxwstpdRpHtQYGA0bHP41yX/DGHwn/AOgn4s/8DYf/AIzQB+fNFfoN/wAMYfCf/oJ+LP8AwNh/+M0f8MYfCf8A6Cfiz/wNh/8AjNAH580V+g3/AAxh8J/+gn4s/wDA2H/4zR/wxh8J/wDoJ+LP/A2H/wCM0AfnzRX6Df8ADGHwn/6Cfiz/AMDYf/jNH/DGHwn/AOgn4s/8DYf/AIzQB+fNFfoN/wAMYfCf/oJ+LP8AwNh/+M0f8MYfCf8A6Cfiz/wNh/8AjNAH580V+g3/AAxh8J/+gn4s/wDA2H/4zR/wxh8J/wDoJ+LP/A2H/wCM0AfnzRX6Df8ADGHwn/6Cfiz/AMDYf/jNH/DGHwn/AOgn4s/8DYf/AIzQB+fNfoL/AME6v+SF6jwB/wAVBcfj+4gpf+GMPhP/ANBPxZ/4Gw//ABmvXfg38NPD/wAKvC0/hzw3PqE1nNePeM17IrvvZEUjKqoxhB29aAO1r45/4KZf8efgL/rpf9/a37V9jV8c/wDBTL/jz8Bf9dL/AL+1v2oA+La+j/8Agnf/AMl4u/8AsBXH/o2GvnCvo/8A4J3/APJeLv8A7AVx/wCjYaAP0Jrzr9pr/k3/AMb84/4lE38q9FrG8ceG7Dxf4R1TwxqklxHZalbtbztbuFkCt12kggH8DQB+QFWtH/5C1n/13T/0IV9+f8MYfCf/AKCfiz/wNh/+M1Hc/sd/CvT7eS/h1LxUZLZDMga9hxlRkZ/de1AH0tRX58/8Nn/Fj/oGeE//AACm/wDj1H/DZ/xY/wCgZ4T/APAKb/49QB5J8ff+S5eO/wDsYr//ANKHriK1PFuuXnibxTqviPUEhS81S8lvJ1hUqgeRy7BQSSBknHJrLoA/TL9iX/k2Lwj/ANvv/pbPXs1fmr8Mf2m/iF8PfA+n+D9DsfD0un2Hm+S91ayvKfMleRslZAD8znHA4xXSf8Nn/Fj/AKBnhP8A8Apv/j1AHQ/8FKP+R48Jdf8AkGzfT/W18mV9pfCvRbT9rSyvfEXxMeWxvNAkWytF0MiBGjkG8lxIJCTkcYI78V2n/DGHwn/6Cfiz/wADYf8A4zQB5X/wTX/5HrxZ0/5BkXbn/W19zV5b8FfgV4N+EuqahqPhm71mea/gWCUX08cgChtwxtRSDmvUqAPGf22v+TYvF3/bl/6WwV+Ztfrp8TvBek/ELwPqHg/XJbuLT7/yvOe1dUlHlypIuCwIHzIM8HjNeI/8MYfCf/oJ+LP/AANh/wDjNAHxh8Av+S5eBP8AsYrD/wBKEr9Ya8B8JfsmfDPwz4p0rxHp+oeJnvNLvIryBZruJkLxuHUMBECRkDPIr36gAr8ctaOdYvTkn/SJOT1PzGv2Nr5xuv2NvhVcXMtxJqfivfK5dsXsOMk5P/LGgD89a/VL9mT/AJN/8Ef9giH+VeZ/8MYfCf8A6Cfiz/wNh/8AjNe8+BvDdh4P8IaX4X0uS4kstMt1t4HnYNIyr0LEAAn6AUAbNfnv/wAFEf8Aku9nyT/xIbf8P3s1foRX57/8FEf+S72fJP8AxIbf8P3s1AHzfX2j/wAEzf8Aj08e/wDXTT/5XFfF1faP/BM3/j08e/8AXTT/AOVxQB9j182/8FFP+SFWH/YwW/8A6Jnr6Sri/jH8NdA+KnhWHw34kuNQgs4rxLtWspVRy6q6gEsrDGHPb0oA/Juiv0G/4Yw+E/8A0E/Fn/gbD/8AGaP+GMPhP/0E/Fn/AIGw/wDxmgD8+aK/Qb/hjD4T/wDQT8Wf+BsP/wAZo/4Yw+E//QT8Wf8AgbD/APGaAPz5or9Bv+GMPhP/ANBPxZ/4Gw//ABmj/hjD4T/9BPxZ/wCBsP8A8ZoA/Pmiv0G/4Yw+E/8A0E/Fn/gbD/8AGaP+GMPhP/0E/Fn/AIGw/wDxmgD8+aK/Qb/hjD4T/wDQT8Wf+BsP/wAZo/4Yw+E//QT8Wf8AgbD/APGaAPz5or9Bv+GMPhP/ANBPxZ/4Gw//ABmj/hjD4T/9BPxZ/wCBsP8A8ZoA/Pmiv0G/4Yw+E/8A0E/Fn/gbD/8AGaP+GMPhP/0E/Fn/AIGw/wDxmgD51/YI/wCTidP/AOwfdf8AoFfo5XjXwm/Zv8BfDTxjF4q8P32vzX0UMkKrd3Ubx7XGDkLGpz+Ney0AFFFFABRRRQAUUUUAFFFFABRXzr8eP2oIfhZ8Q7jwi3gp9WaG3im+0jUxCDvXONvlNjHHeuCP7ctv/wBEzl/8HY/+MfSgD7HoryP9m341R/GXT9avI/Dj6INLlij2teef5m8Mc52LjG336165QAUV5p+0X8Vk+D/gmz8TPoTa0LnUksfIF15G0tFK+7dsbP8AqsYx3znjnwM/ty2//RM5f/B2P/jH0oA+x6K+OD+3Lb/9Ezl/8HY/+MfSg/ty2/8A0TOX/wAHY/8AjH0oA+x6K+OD+3Lb/wDRM5f/AAdj/wCMfSg/ty2//RM5f/B2P/jH0oA+x6K+OD+3Lb/9Ezl/8HY/+MfSg/ty2/8A0TOX/wAHY/8AjH0oA+x6K+OD+3Lb/wDRM5f/AAdj/wCMfSg/ty2//RM5f/B2P/jH0oA+x6K+OD+3Lb/9Ezl/8HY/+MfSvf8A9nj4pp8XvA9z4nj0NtGEOoSWXkNc+fu2pG27dsXr5mMY7daAPSK+Of8Agpl/x5+Av+ul/wB/a37V9jV4z+098EJPjPBoEcXiRNEOkNcMS1mZxL5oj/21xjy/fr2oA/M2vo//AIJ3/wDJeLv/ALAVx/6Nhrtv+GGrv/opUH/gmP8A8er0r9nL9muf4SePpvFEvjCPWBJYSWf2ddOMJBd0bdu8xumzpjvQB9E0UVzvxM8Tr4L8Aa34raz+2jSrR7n7P5vl+btH3d2DjPrg0AdFVPW/+QLfdv8AR5P/AEE18if8NzW//RM5e3/MbH4/8sKQ/tswakv9n/8ACt5ITdDyfM/trOwt8ucCEZxnNAHxfRX2L/ww1d/9FKg/8Ex/+PUf8MNXf/RSoP8AwTH/AOPUAfHVFbfjzQW8K+N9d8MtdC7Ok6hPZGcJsEpikKbtuTjOM4yaxKACivpT4Lfsp3HxJ+Gek+NY/HEWmLqPnYtW0wymPy5ni+95q5zsz0HXFdj/AMMNXf8A0UqD/wAEx/8Aj1AHQf8ABNb/AJEnxb/2Eoe//TM9q+s6+M7bXf8AhjcN4auLX/hNW8Rf6cJo3Fh5Aj+TaQRIWz1zkY96l/4bmt/+iZy9/wDmNj8P+WFAH2PRXxx/w3Nb/wDRM5e3/MbH4/8ALCk/4bmgx/yTKTOP+g2Ov/figD7Ior5q+Cv7VkPxK+Juk+Ck8Cvph1Ez4ujqgl8sRwvL9zylznZjqMZzzX0rQAUViePdfHhXwPrviY2v2saTp0975HmbPN8qNn27sHGduM4OPSvlP/hua3/6JnL3/wCY2Pw/5YUAfY9FfG5/bmgx/wAkyk/8HY/+MV9h2U32mzhuNu3zY1fb6ZGcUAS0UUUAFfnv/wAFEf8Aku9nyT/xIbf8P3s1foRXzv8AtG/s13Hxc8fQ+KI/GMekLFp8dn9nbTzN9x3bdu8xeu/pjtQB+d9faP8AwTN/49PHv/XTT/5XFU/+GGrv/opUH/gmP/x6vbf2YfgfJ8GIdfSXxImtnV2tyCtl5HleUJP9tt2fM9sY96APZqKK83/aH+Kcfwh8D23ieTRDrAm1COy+zi68gjckj7t21s48vpjv1oA9Ior43H7c0HGfhlJ15/4nY6f9+KB+3NBxn4ZSdef+J2On/figD7Ior43H7c0HGfhlJ15/4nY6f9+KB+3NBxn4ZSdef+J2On/figD7Ior43H7c0HGfhlJ15/4nY6f9+KB+3NBxn4ZSdef+J2On/figD7Ior43H7c0HGfhlJ15/4nY6f9+KB+3NBxn4ZSdef+J2On/figD7Ior43H7c0HGfhlJ15/4nY6f9+KB+3NBxn4ZSdef+J2On/figD7IorzT9nP4rL8YPBF54mXQjoottSex8g3fn7tsUT792xcf63GMduvNel0AFFFFABRRRQAUUUUAFFFFABRRRQAUUUUAfnJ+3xn/hom+z/wBA+1x/3xXgVe+ft7/8nE3/ADn/AIl9r+HyV4HQB9uf8E0v+Re8a/8AX3af+gSV9eV8h/8ABNL/AJF7xr/192n/AKBJX15QB8zf8FHf+SIaN/2MkH/pNc18AV9//wDBR3/kiGjf9jJB/wCk1zXwBQAUV0nwz8Gat8QfG+n+ENCktY9Rv/N8lrlykY8uJ5GyQCR8qHt1xXtf/DGfxa/5/vC3/gdL/wDGqAPnCivoDxH+yT8UNB8Palrl9eeGja6daS3c4jvJC5SNC7YHlDJwDivn+gAooooAKKK9w+Hf7MHxG8deC9N8WaLdeH47DUUZ4VubqRJAFdkO4CMgcqe54xQB4fX6C/8ABOr/AJIXqPX/AJGC47f9MIK8J/4Yz+LX/P8AeFv/AAOl/wDjVfVX7Jnw18QfCz4Z3XhzxJNYy3k2qy3amzlaRAjRxKBkqpzlD29KAPX6KKKACiiigArzr9pr/k3/AMb84/4lE38q9Frzn9pv/k3/AMb/APYIm/lQB+VtW9Fz/bFlgZP2iPAxn+IVUq1o/wDyFrP/AK7p/wChCgD9jqKKKAPye+Pv/JcvHf8A2MV//wClD1xFdv8AH3/kuXjv/sYr/wD9KHriKAP0y/Yl/wCTYvCP/b7/AOls9ezV4z+xL/ybF4R/7ff/AEtnr2agD4a/4KUf8jx4S6/8g2b6f62vkyv0D/bA+BnjL4s+JNC1HwxcaPFDYWckEwvbh42LF9wxtRsjHvXhf/DGfxa/5/vC3/gdL/8AGqAPnCivo/8A4Yz+LX/P94W/8Dpf/jVH/DGfxa/5/vC3/gdL/wDGqAOW/Yl/5Od8I/8Ab7/6RT1+mVfCngD4NeLv2e/F1l8X/HM2l3Hh7QPM+1x6ZO01y3nxtbJsR1RT88yE5YcZPPSvWf8Ahs/4T/8AQM8Wf+AUP/x6gD1z4+/8kN8d/wDYu3//AKTvX5O197+I/wBpj4f/ABM8P6j8OfD9j4gh1jxRayaPYSXlrEkCz3CmKMyMsjEJucZIUkDPBrxf/hjP4tf8/wB4W/8AA6X/AONUAfOFfsZon/IFse3+jx/+givgL/hjP4tf8/3hb/wOl/8AjVfoFpsLW2nW1u+3dFEiNt6ZAA46UAT0UV4N43/as+G3hHxdqnhjVNP8Sve6ZctbztBaRNGWU87SZQSPqBQB7zRXzb/w2f8ACf8A6Bniz/wCh/8Aj1H/AA2f8J/+gZ4s/wDAKH/49QB9JUV82/8ADZ/wn/6Bniz/AMAof/j1el/BL4yeFPi7Fq0nhe21aAaW0S3H26BI8+Zv27drtn7jZ6dqAPR6+bP+Cip/4sXp3IH/ABUFv+P7ievpOvmz/goqf+LF6dyB/wAVBb/j+4noA/PqiiigAooooAKKKKACivoDw7+yT8Udd8P6brlleeG1tdRtIruES3kiuEkQOu4eUcHBGav/APDGfxa/5/vC3/gdL/8AGqAPnCivo/8A4Yz+LX/P94W/8Dpf/jVH/DGfxa/5/vC3/gdL/wDGqAPcP+CcX/JENZ/7GSf/ANJravpmvHP2Rvhn4i+FXw31Dw94mlsJby41iW9Q2crSJ5bQwoMllU5zG3b0r2OgAorzz42fGDwt8I7PTLrxPb6pOmpSSRwCxhSQgoFJ3bnXA+YeteYf8Nn/AAn/AOgZ4s/8Aof/AI9QB9JUV418Jv2kPAXxL8YxeFfD9jr8N9LDJMrXdrGke1Bk5KyMc/hXstABRRRQAUUUUAFFFFABRRRQB+cf7e//ACcTf/8AYPte/wDsV4HXvv7fGf8Ahom+z/0D7XH/AHxXgVAH25/wTS/5F7xr/wBfdp/6BJX15Xw7+wN4+8F+C9D8WR+KvEum6PJdXNs0C3UoQyBUkyR64yPzr6cPx0+D/wD0UTw//wCBQ/z2oA8s/wCCjv8AyRDRv+xkg/8ASa5r4Ar7U/bs+JHgPxh8I9L0zwv4r0vV72LXoZ3htZg7LGILhS2PTLKPxFfFdAHs37Exx+074R/7ff8A0inr9Mq/Lv8AZL13SPDX7QXhnW9e1G307Trc3XnXNw+2OPdazIuT2yzAfU19/D46fB//AKKJ4f8A/Aof570AbfxjyPhF4yI6/wBgX3fH/Lu9fklX6X/FH40fCrUvhl4q0+w8faHPd3Wi3kMEUdyNzu0DBVHuSQBX5oUAFFFFABX6e/sd8fs2eDuCP9Hm6/8AXxLX5hV+g/7Lnxa+Gnh34CeFtH1vxro2n6hbQTCe2nuQHjJnkYZHuCD+NAH0jRXnJ+Onwf8A+iieH/8AwKH+e1db4Q8VeHfF+lvqnhjWLTVrJJmgae2fegkABK59cMD+NAGzRRRQAUUUUAFec/tN/wDJv/jf/sETfyr0avOf2m/+Tf8Axv8A9gib+VAH5W1a0f8A5C1n/wBd0/8AQhVWrOlusep2sjsFVZkLE9AAwoA/Y+ivO/8AheXwg/6KL4d/8DFo/wCF5fCD/oovh3/wMWgD84vj7/yXLx3/ANjFf/8ApQ9cRXW/GfULLVfi/wCMdT025jurK7128mt54zlJI2ncqwPcEEEVyVAH6ZfsS/8AJsXhH/t9/wDS2evZq8Z/Yl/5Ni8I/wDb7/6Wz17NQAUUUUAFFYPjPxn4V8G20Fz4q16x0eG4YpC91KEEjAZIHqcVzH/C8/g/nH/CxfD3XH/H2KAOe/ba/wCTYvF3/bl/6WwV+Ztfof8AtIeOvB/xK+C2veC/AXiLT/EfiPURbGz02wl8yefy7mKV9qjk7Ujdj6BTXxp/wo34v/8AROvEX/gG1AFL4Bf8ly8Cf9jFYf8ApQlfrDX5s/Bf4O/FLS/i/wCDtT1HwHrtrZWmuWc9xPLakJHGsyFmJ7AAE1+k1ABRRRQAV+Vn7TGP+F/+N8f9Bif/ANCr9U6/OT4/fCD4n6z8avF2q6V4F1y8sbrVJpYJ4bUskiE8MD3FAHgVFeif8KN+L/8A0TrxF/4BtXJ+LvC/iLwjqi6X4m0a80m9eITLBdRlHKEkBsHtlSPwNAGPX2j/AMEzf+PTx7/100/+VxXxdX2j/wAEzf8Aj08e/wDXTT/5XFAH2PXzZ/wUVP8AxYvTuQP+Kgt/x/cT19J14L+3N4W8R+Lvg9ZaZ4Y0e81a9TWoZngtoy7iMRTAtgdssv50AfnDRXon/Cjfi/8A9E68Rf8AgG1UPEPwn+JXh7RrjWdc8E61p+n2wBmuZ7YqkYJCjJ7ckD8aAOKoop8EUk8yQwoXkkYKijqSTgCgBlFeif8ACjfi/wD9E68Rf+AbUf8ACjfi/wD9E68Rf+AbUAfpT8G8f8Kh8GY6f2BY4/8AAdK6uub+Flndaf8ADHwrp99bvbXVtotnDPC4w0brCgZSPUEEV0lABRRRQAUUUUAfIf8AwUtP/FOeCxkf8fl1x3+5HXxHX35+334L8WeMtB8KQ+FfD+oazJa3Vw062kRfywypgkD1wfyr5H/4Ub8X/wDonXiL/wAA2oA7j9gj/k4nT/8AsH3X/oFfo5Xwn+xj8L/iF4X+OVlq/iLwfq+l2CWVyjXFzblEDMmAMnua+7KACiiigAooooAKKKKACiiigD84/wBvf/k4m/5z/wAS+1/D5K8Dr3z9vf8A5OJv/wDsH2vf/YrwOgAoqa3tbm4BMFvNKB12IWx+VSf2bqP/AD4XX/flv8KAKtFTz2l1boHntZolJwC8ZUZ/GoKACinxRyTSCOKN5HPRVGSfwqf+zdR/58Lr/vy3+FAFWirL6ffIhd7K5VVGSTEwAH5VWoAKKKKACiirEVleTRiSK0uJEPRljJB/GgCvX6C/8E6v+SF6jwB/xUFx+P7iCvgT+zdR/wCfC6/78t/hX3v/AME+podP+CN/DfyRWkra/OypMwRmBhgAODjuCPwoA+l6Kp/2tpWM/wBp2WMZ/wBevT86P7V0v/oJWff/AJbr2696ALlFU/7V0v8A6CVn2/5br36d6P7W0rGf7TssYz/r16fnQBcrzn9pv/k3/wAb/wDYIm/lXdf2rpf/AEErPv8A8t17de9ee/tI31ldfAbxpb215bzTPpMoSOOUMzEjoADk0AflrRVr+zdR/wCfC6/78t/hR/Zuo/8APhdf9+W/woAq0UUUAFFWU0++dA6WVyysMgiJiCPypf7N1H/nwuv+/Lf4UAfpR+xL/wAmxeEf+33/ANLZ69mrxz9iuOSH9mbwlHLG8bj7blWGCP8ATZ+1ex0AFFQXN5aWxAuLqCEkZAkkC5H41EdU0z/oI2f/AH/X/H2P5UAfLP8AwUo/5Ejwl/2Epv8A0VXwzX3H/wAFGZE1DwX4Vj0+Rbt01GUusDbyo8vGSBXxN/Zuo/8APhdf9+W/woA9c/Yl/wCTnfCP/b7/AOkU9fplX5pfsYW1xaftK+E7i6t5beFPtm6SVCqjNnOBknjqa/SE6tpQHOp2Q/7br/jQBcoqpFqmmSyLHFqNo7scKqzKST7DNW6ACiiqR1fSQSDqdkCP+m6/40AXaKpf2xpP/QUsf/Ahf8atxSRyxrJE6ujDKspyCPY0AOr89/8Agoj/AMl3sv8AsA2//o2ev0Ir89/+CiP/ACXez5J/4kNv+H72agD5vr7R/wCCZv8Ax6ePf+umn/yuK+Lq+0f+CZv/AB6ePf8Arpp/8rigD7HooooAK8k/bE/5Ns8Y9D/o8PX/AK+Iq9bryT9sT/k2zxj0P+jw9f8Ar4ioA/MKtPwp/wAjTpP/AF+w/wDoYrMrT8Kf8jTpP/X7D/6GKAP2FooooAKKpvqumIzK+pWalTtYGdRg+h5oOraUM51OyGDg/v14P50AXKKZDLFNGJIZEkQ5wyMCDg4PIp9ABRVe5vrK2kEdxeW8LldwWSQKceuD24NR/wBraVx/xM7Lpn/Xr0/OgC5RUFteWl0T9muoJ8DJ8uQNgfhU9ABRRRQAUUUUAFFFFABRRRQAUUUUAfnJ+3xn/hom+z/0D7XH/fFeBV75+3v/AMnE3/Of+Jfa/h8leB0Afbn/AATS/wCRe8a/9fdp/wCgSV9eV8h/8E0v+Re8a/8AX3af+gSV9eUAfM3/AAUd/wCSIaN/2MkH/pNc18AV9/8A/BR3/kiGjf8AYyQf+k1zXwBQB7N+xL/yc74R/wC33/0inr9Mq/Mz9ifH/DTnhHIzzedv+nKev0zoA5T4x5Hwi8ZEdf7Avu+P+Xd6/JKv1t+Mf/JIvGXOP+JBfc+n+jvX5JUAFFFFABX6e/sd/wDJtng7nP8Ao83/AKUS1+YVfp7+x3/ybZ4O6H/R5ug/6eJaAPW6/Pn/AIKKf8l1sP8AsX7f/wBHT1+g1fnz/wAFFP8Akuth/wBi/b/+jp6APm2iiigAooooAK9E/Zo/5L94I/7DEH/oVed16J+zR/yX7wR/2GIP/QqAP1Uqnrf/ACBb7t/o8n/oJq5VPW/+QLfdv9Hk/wDQTQB+OdFFFAH6xfAL/khvgT/sXbD/ANJ0rtq4n4Bf8kN8Cf8AYu2H/pOldtQAUUUUAfDX/BSj/kePCX/YNm/9G18mV9Z/8FKP+R48Jf8AYNm/9G18mUAfWX/BNfP/AAnPizrj+zIvp/ra+5q+Gf8Agmv/AMj14sOD/wAgyLnt/ra+5qAPGf22v+TYvF3/AG5f+lsFfmbX6Zfttf8AJsXi7/ty/wDS2CvzNoA7b4Cc/HHwJwD/AMVHYdf+vhK/WKvye+AX/JcvAn/YxWH/AKUJX6w0AFfjjrH/ACFrz/ru/wD6Ea/Y6vxy1kk6veE8n7RJ/wChGgCpX6pfsyf8m/8Agj/sEQ/yr8ra/VL9mT/k3/wR/wBgiH+VAHo1fnv/AMFEf+S72fJP/Eht/wAP3s1foRX57/8ABRH/AJLvZ8k/8SG3/D97NQB8319o/wDBM3/j08e/9dNP/lcV8XV9o/8ABM3/AI9PHv8A100/+VxQB9j0UUUAFeSftif8m2eMeh/0eHr/ANfEVet15J+2J/ybZ4x6H/R4ev8A18RUAfmFWn4U/wCRp0n/AK/Yf/QxWZWn4U/5GnSf+v2H/wBDFAH7C0UUUAfkj8Yefi34xOSf+J9fcnv/AKQ9crXVfGHn4t+MTkn/AIn19ye/+kPXK0Afpl+xLn/hmLwl/wBvuP8AwNnr2avGf2Jf+TYvCXP/AD+/+ls9ezUAfAH/AAUd/wCS36N/2LcH/pTc18zV9M/8FHf+S36N/wBi3B/6U3NfM1AH13/wTT/5GXxp/wBedr/6HJX27XxF/wAE0/8AkZfGn/Xna/8AoclfbtABRRRQAUUUUAFFFFABRRRQAUUUUAcz4h+H3gPxFqTanr/gzw9q18yhWuL3ToppCo6Dcyk4FZ//AAqH4U/9E18H/wDgmt//AIiu2ooAxvC/hTwx4Wini8M+HdJ0WO4YNMthaJAJCM4LBAMkZPWtmiigD5m/4KO/8kQ0b/sZIP8A0mua+AK+/wD/AIKO/wDJENG/7GSD/wBJrmvgCgC7oer6roWqw6rompXmmahBnybq0naKWPKlTtZSCMgkH1BIrqP+Ft/FTH/JSvGPTH/IbuP/AIuuKooA7G++KfxMvrKeyvfiF4rubW4jaKaGXV52SRGGGVgWwQQSCDXHUUUAFFFFABXVaJ8SPiFomlw6Xo3jnxLp1hACIba11SaKKMEknaqsAOSTx61ytFAHb/8AC3vit/0Urxh/4Obj/wCLrnPEviLX/E2oLqHiPWtR1i8WMRLPfXLzSBASQoZiTjJJx7msuigAooooAKKKKACrOl6hfaXqMGo6ZeXFle27iSC4t5DHJGw6MrDkH3FVqKAO2Pxd+Kp/5qV4w/8AB1cf/F1PpvxX+KE+o20M3xH8XPFJKqOr6zcFWUsMgjfyK4Krejf8hez5x/pEfP8AwIUAfqv/AMKh+FP/AETXwf8A+Ca3/wDiKP8AhUPwp/6Jr4P/APBNb/8AxFdtRQBBp1naadYW+n6faw2lpbRLDBBCgSOJFGFVVHAAAAAFT0UUAFFFFAGD4n8FeD/FNxDceJfCuia1NApSKS/sI52RSckAuCQM9qx/+FQ/Cn/omvg//wAE1v8A/EV21FAGD4Y8FeD/AAtcTXHhrwromizTqElksLCOBnUHIBKAEjPat6iigClrukaVr2lTaTrmm2ep6fPt861u4Vlik2sGXcrAg4YAj3ANct/wqH4U/wDRNfB//gmt/wD4iu2ooA8g+Lnw68AeHvhV4s17QPBPh3SdX07Rru7sb6y02KG4tZ44WZJY5FUMjqwBDAgggEV+fZ+LfxU/6KV4x/8AB3cf/F+9fpb8ff8Akhvjv/sXb/8A9J3r8naAO1/4W58Vc5/4WV4x/wDB1cf/ABdfpJpnwn+F9xptrPcfDrwnLNJCjyO+jwFmYqCSSUySTX5TV+xmif8AIFse3+jx/wDoIoA5X/hUPwp/6Jr4P/8ABNb/APxFdbpWn2Gk6dBpul2VtY2Vugjgt7eIRxxqOgVRwB9Ks0UAFc54l8B+CPE2oLqHiPwhoGsXixiJZ77T4ppAgJIUMyk4ySce5ro6KAOJ/wCFQ/Cn/omvg/8A8E1v/wDEVueF/CXhXwqLgeGfDej6ILnb5/8AZ9lHB5u3O3dsA3Y3NjPTJraooAKKKKACqetaXpmtaZPpes6daajYTgCa2uoVlikAII3KwIPIB+oFXKKAOJ/4VD8Kf+ia+D//AATW/wD8RTofhN8LYZkmh+HPhKORGDI6aPAGUjkEELwa7SigAooooA/JH4w8/Fvxick/8T6+5Pf/AEh65Wuq+MPPxb8YnJP/ABPr7k9/9IeuVoA6jQviJ4/0HS4dK0Pxv4k0ywg3eVa2eqTQxJuYscKrADJJJ9yfWro+LfxU/wCileMf/B3cf/F+1cVRQB94/sW6PpPxO+Fupa98R9NtPGWrW+tS2cN9rsK308cCwQOsSyShmCBpHYLnGXY9zXuP/CofhT/0TXwf/wCCa3/+Irxz/gnF/wAkQ1n/ALGSf/0mtq+maAMLwv4N8I+FpZ5fDPhfRdFkuFCzNYWMcBkAzgMUAyBk9a3aKKACiiigAooooAKKKKACiiigAooooA+Kv2ufjl8UvAnxnvPD3hTxR/Z+mR2dvIsH2C2lwzJljukjZufc15F/w1H8dv8Aoef/ACk2X/xmtf8Ab4z/AMNE32f+gfa4/wC+K8CoA9m/4aj+O3/Q8/8AlJsv/jNH/DUfx2/6Hn/yk2X/AMZrxmigD6z/AGcfFOvftE+OLzwT8Yr7/hJtAstNfVLe08pLPZdJLFEsm+2EbnCTSjaSV+bOMgEe/wD/AAy38Cf+hG/8q17/APHq+Zv+CcX/ACW/Wf8AsW5//Sm2r7/oA8Z/4Zb+BP8A0I3/AJVr3/49R/wy38Cf+hG/8q17/wDHq9mooA+efiX+zb8FdH+HPibVtO8G/Z72y0i7uLeX+1LtvLkSFmVsNLg4IBwePWvztr9bfjH/AMki8Zf9gC+74/5d371+SVABRRRQAV93fs1/AD4R+L/gh4a8R+IvCf27VL2GVrif+0bqPeRNIo+VJAo4UDgDpXwjX6e/sd/8m2eDuh/0eboP+niWgCp/wy38Cf8AoRv/ACrXv/x6vjv9s/wL4V+HvxYs9D8H6X/ZmnyaPDcvD9olmzI0sqlt0jMeirxnHFfpVX58/wDBRT/kuth/2L9v/wCjp6APm2vpT9hr4YeBviTd+LY/Guh/2qunx2htR9rmh8suZt3+qdc52L1z0r5rr7F/4Jnf8f8A48/65WH87igD23/hlv4E/wDQjf8AlWvf/j1H/DLfwJ/6Eb/yrXv/AMer2aigDxn/AIZb+BP/AEI3/lWvf/j1cX8c/wBnj4O+Gfg/4p1/RfB/2XUbHTZZrab+07t9jgcHa8pU/Qg19NV51+00cfs/+N/+wRN/KgD8rKfDI8MySxttdGDKcdCOlMooA9m/4aj+O3/Q8/8AlJsv/jNH/DUfx2/6Hn/yk2X/AMZrxmigD2b/AIaj+O3/AEPP/lJsv/jNH/DUfx2/6Hn/AMpNl/8AGa8ZooA9m/4aj+O3/Q8/+Umy/wDjNH/DUfx2/wCh5/8AKTZf/Ga8ZooA9m/4aj+O3/Q8/wDlJsv/AIzR/wANR/Hb/oef/KTZf/Ga8ZooA+6/2Ifi58RPiP4s8Q2XjPxB/altZ2McsC/YoIdjmTBOY0Unj1r6tr4Z/wCCa/8AyPXiw4P/ACDIue3+tr7moAKKKKAKWv6Tp+vaFf6Hq1v9o0/ULeS1uot7J5kTqVZdykEZBIyCDXk3/DLfwJ/6Eb/yrXv/AMer2aigDxn/AIZb+BP/AEI3/lWvf/j1fHF5+018cLK7ms7bxsI4IJGijQaVZEKqnAGfJ54FfpbX45a1/wAhi96D/SJOnT7xoA9b/wCGo/jt/wBDz/5SbL/4zR/w1H8dv+h5/wDKTZf/ABmvGaKAPZv+Go/jt/0PP/lJsv8A4zR/w1H8dv8Aoef/ACk2X/xmvGaKAPZv+Go/jt/0PP8A5SbL/wCM0f8ADUfx2/6Hn/yk2X/xmvGaKAPZv+Go/jt/0PP/AJSbL/4zR/w1H8dv+h5/8pNl/wDGa8ZooA9m/wCGo/jt/wBDz/5SbL/4zR/w1H8dv+h5/wDKTZf/ABmvGaKAPZv+Go/jt/0PP/lJsv8A4zR/w1H8dv8Aoef/ACk2X/xmvGaKAPZv+Go/jt/0PP8A5SbL/wCM0f8ADUfx2/6Hn/yk2X/xmvGaKAP0d8G/s+/CPxf4Q0bxZ4k8Jfbtb1qwg1HUbn+0buPz7maNZJX2JKFXc7McKABnAAHFav8Awy38Cf8AoRv/ACrXv/x6u7+DeP8AhUPgzHT+wLHH/gOldXQB4z/wy38Cf+hG/wDKte//AB6j/hlv4E/9CN/5Vr3/AOPV7NRQBzPw48BeE/h3oc2ieDtJ/sywnuWupIvtEs26VlVS2ZGY/dRRjOOPrXTUUUAfOX7cXxM8bfDfRvC9x4L1v+y5b64uEuD9lhm3qqoV4lRsYJPTHXntXy1/w1H8dv8Aoef/ACk2X/xmvdv+Cluf+Ec8F+n2y6/9Ajr4joA+w/2Rvjl8UvHnxns/D3irxR/aOmSWdxI8H2C2iyyplTujjVuD719q1+cf7BH/ACcTp/8A2D7r/wBAr9HKACiiigAooooAKKKKACiiigD84/29/wDk4m/5z/xL7X8PkrwOvfP29/8Ak4m//wCwfa9/9ivA6APe/wBlb4D6T8YtM1671LXr7S20yaGOMW8KuH3q5JO702ivaz+xD4W/6HjWf/AWL/PpVX/gml/yL3jX/r7tP/QJK+vKAPjnxJ4Htf2RbFPiR4bvpvEt3qUo0N7W/QRRpHIGnMgKclgbZRjphj7VgH9t7xV/0I+i/wDgTL/n0r0z/go7/wAkQ0b/ALGSD/0mua+AKAPuz4C/tT+IPiP8WdF8GXvhXTLC31Hz988M7s6eXBJKMA8clAPzr6sr8zf2Js/8NO+Ecf8AT7/6RT1+mVAHKfGP/kkXjLnH/EgvufT/AEd6/JKv1t+MmP8AhUPjPPT+wL7P/gO9fklQAUUUUAFfRfwq/at8QfD/AOH+leD7Lwnpd5Bpsbok8s7qz7nZ8kDjq36V86UUAfWZ/be8Vf8AQj6L/wCBMv8An0roPDvgC0/a0sX+JniLUJ/DV3aSHR0tLBBLGyRAShyX5yTORjp8vvx8WV+gv/BOr/kheo8Af8VBcfj+4goAwD+xD4W/6HjWf/AWL/PpXq37PXwM0r4Nz61Lpmu3uqf2ssKuLiJU8vyjJjG3rnzP0r1yigAry39pv4nah8Jvh3B4n03S7bUppdRiszFcOyqFZJG3ZXv8g/OvUq+b/wDgol/yQiy/7D1v/wCip6APKf8Aht7xZz/xRGidP+fmXrVjTf2k9c+MmoQfCzU/DenaXZeKJF02e8tpnaWBJOCyg8E/XivkWvRP2aP+S/eCP+wxB/6FQB9RD9iHwt/0PGs/+AsX+fWoL/8AYn8L21hcXA8b6wxiiZ8G2iAOBn19jX1zVPW/+QLfdv8AR5P/AEE0AfjnRRRQB9j/AA4/Y+8N+Kfh/wCHvE1x4x1a3l1XTLe9eKO3jKxmWNXKgnqBkit8fsQ+Fv8AoeNZ/wDAWL/PrXvnwC/5Ib4E/wCxdsP/AEnSu2oA/KH49eB7X4cfFjWfBdlfTX0GneRtuJlCu/mQRynIHAwXI/CuFr2b9tr/AJOd8Xf9uX/pFBXjNABRRRQB6b+z98YNS+D+tanqmm6Paam+oWy27JcSMgQBt2Rt969k/wCG3vFv/Qk6H/4ES18nUUAfdfwD/am8RfEf4s6L4MvvC+lWNvqPn754ZpGdPLgklGAeOSgH419W1+Zv7Ev/ACc74R/7ff8A0inr9MqACiiigAr8cta/5DF70H+kSdOn3jX7G1+OWtf8hi96D/SJOnT7xoAqV9ffCj9kfw54z+G+geKrnxfqtrNqlkly8MdvGVQt1AJ/GvkGv1S/Zk/5N/8ABH/YIh/lQB4mP2IfC3/Q8az/AOAsX+fWgfsQ+Fv+h41n/wABYv8APrX1lRQB8mj9iHwt/wBDxrP/AICxf59a8I/ar+Cel/Bu48Oxabrd5qn9rJcNIbiJU8vyvLxjb67z+Qr9Ka+LP+CmP/H/AOA/+uV//O3oA+Oq9S/Zk+F9j8WviFc+GdQ1S502GHTZbwTQRq7FleNQuDxj58/hXltfSX/BOv8A5Lrf/wDYv3H/AKOgoA9UP7EPhb/oeNZ/8BYv8+lB/Yh8Lf8AQ8az/wCAsX+fSvrKigD5NP7EPhb/AKHjWf8AwFi/z6VU1n9ivwxY6Re3yeNdZdre3klVTax8lVJA/QV9e1l+Lv8AkVNXzjH2Gfr0/wBWaAPx7ooooA+n/Cn7Y/ibw/4W0nQYPBujzRabYw2aSPcSAuI41QMQOATtzWl/w294t/6EnQ//AAIlr5OooA+sf+G3vFv/AEJOh/8AgRLR/wANveLf+hJ0P/wIlr5OooA/UH9l34p6j8XfAF94k1PS7XTZrbVZLFYrd2ZSqxRPuy3OcyEfhXq9fM3/AATi/wCSIaz/ANjJP/6TW1fTNAHlv7QnwZ0z4xWGkWmpa1eaWNMllkRreNX3l1UYO702ivHz+xD4W/6HjWf/AAFi/wA+lfWVFAHgfwT/AGZNB+F/jyHxbYeJ9S1CeGCWEQzwIqkOME5HPAr3yiigAooooAKKKKACiiigAooooA+YP2i/2Zde+KPxNuPFlh4n03T4JbaGEQzwOzjYuCcjivOP+GIfFmP+R30TOP8An2l619zUUAeK/sq/BjU/g7pmvWmp61Z6o2pzwyI1vGyBAisOd3rur2qiigD5m/4KO/8AJENG/wCxkg/9JrmvgCvv/wD4KO/8kQ0b/sZIP/Sa5r4AoA7n4C+N7X4cfFjRfGd7ZT31vpxn3wQsFd/Mgki4J44L5/Cvqv8A4bf8M/8AQi6v/wCBcf8AhXw3RQB9wXn7WPh74gWk/gOz8J6pY3HiRG0iG6luEZIWuB5KyMByQC+SBzxXI/8ADEPiv/oeNF/8Bpa+d/g9/wAlb8HdB/xPrHr/ANfCV+t1AHwz/wAMQ+K/+h40Xt/y7S/jR/wxD4sx/wAjvomcf8+0vWvuaigD4Z/4Yh8V/wDQ8aL3/wCXaX8KP+GIfFf/AEPGi9v+XaX8a+5qKAPhn/hiHxZj/kd9Ezj/AJ9petfSf7Mfwvv/AISfD668M6jqdrqU02py3gmt0ZV2tHGoBB5z+7/WvU6KACvKP2h/jbpfwbi0WTUtDvNV/tYziMW8qp5fleXnO718wdPSvV6+Of8Agpkf9D8BD/ppf/yt6ANP/ht7wv8A9CNrPf8A5eo/w7V5d+0z+0hovxa+HkHhjT/DWoabNFqMV5508yOpCpIpXAGc/OPyr5rooAK6b4VeJYPBvxH0DxVc2sl1Dpd7HcvDGwDSBTnAJ4FczRQB9zf8NveFs/8AIj6z1/5+oulMf9tLw3qUZ0+PwTrCPdZhDfaoyFLcA8detfDlWtH/AOQtZ/8AXdP/AEIUAfVH/DEPizH/ACO+iZx/z7S9aP8AhiHxX/0PGi9/+XaX8K+5qKAMD4caDN4X+H3h7w1czx3E2laZb2UksYIWRoo1QsAecHGa36KKAPzN/ba/5Od8Xf8Abl/6RQV4zXs37bX/ACc74u/7cv8A0igrxmgD2T9n74Baz8YdH1TUtM1+w0xNPuEgZLiJ2Lll3ZG3tivTv+GIfFf/AEPGi9/+XaX8K7P/AIJrY/4Qrxd6/wBow/8Aos19Z0AfDP8AwxD4r/6HjRe3/LtL+NH/AAxD4sx/yO+iZx/z7S9a+5qKAPibRPghq37OOqRfGbWtcstd0/w9u82ws42jlm+0KbZdrNwMNOGOeymulP7b/hjJx4F1gjt/pcf+Fenfttf8mxeLv+3L/wBLYK/M2gD788EftheHfFHjLRfDUPg3VbaXVr+CySZrmNljaVwgYgDJALZr6cr8nvgF/wAly8Cf9jFYf+lCV+sNABXw/ffsT+Kbi9nuF8baKollZ9v2aXgEk/4V9wUUAfDP/DEPizH/ACO+iZx/z7S9a6rS/wBpTRPg3p0Pws1Lw1qOq3vhdf7NmvLedEjnaPI3KG5APHWvryvyr/aX/wCS/eN/+wxP/wChUAfUR/be8Lf9CPrP/gVF/n0r3P4D/E+x+LXgubxPp+lXWmwxX0ln5Vw6sxKqjbsjjHzj8jX5TV+g/wDwTtz/AMKJvv8AsP3GOP8ApjBQB9I14T+1Z8DNW+Mlx4dl0zXbLSxpS3CyC4iZ9/mmPGNvp5Z/OvdqKAPhn/hiHxZj/kd9Ezj/AJ9petaXh3wBe/sl37fEzxFf2/iWzu420dbSwUxSK8pEocl+MAQEEe4r7Ur5t/4KKf8AJCrD/sYLf/0TPQBz5/be8Lf9CPrP/gVF/n0oP7b3hb/oR9Z/8Cov8+lfDNFAH3Mf23vC3/Qj6z/4FRf59Kqaz+2p4YvtIvbFPBWso1xbyRKxuo+CykA/qK+JKKACiiigD6f8Kfsc+J/EHhbSdeh8YaRBHqVjDeJE9vIWQSIHCnHcBvzrT/4Yh8V/9Dxovf8A5dpfwr67+DmR8IvBoPX+wLHtj/l3SuroA+Gf+GIfFf8A0PGi9v8Al2l/Gj/hiHxZj/kd9Ezj/n2l619zUUAfHPhzxxbfsi2Mnw38RWE3ia71KU65HdWDiKNI5AIBGQ/O4G2Y56fMK0v+G3/DP/Qi6v8A+Bcf+Feaf8FHf+S36N/2LcH/AKU3NfM1AH6bfs9fHnS/jFqOr2eneH73SjpkUcrtPMrhw5YADA4+7XsVfEX/AATT/wCRl8af9edr/wChyV9u0AFFFFABRRRQAUUUUAFFFFABRRRQAUUUUAFFFFAHhn7avgLxZ8RPhZpmieDtJ/tO/g1uK6ki+0RQ7YlgnUtmRlH3nUYznn618gf8Mt/Hb/oRv/KtZf8Ax6v0yooA/M3/AIZb+O3/AEI3/lWsv/j1H/DLfx2/6Eb/AMq1l/8AHq/TKigD87fht+zZ8atI+IvhrVtQ8GCCzstXtbi4lOp2bbI0mVmbAlJOACcAE+1folRRQAUUUUAFeX+MP2gPhH4R8SXnhzxD4t+xapZMEuIP7OupNhKhgNyRFTwR0Jr1CvzB/bCOf2kvGP8A18w/+k8VAH2x/wANR/An/oef/KTe/wDxmj/hqP4E/wDQ8/8AlJvf/jNfmbRQB+mX/DUfwJ/6Hn/yk3v/AMZrxz9pmVP2k4dBh+Crf8JS/h9rhtUX/jy8gTiMRH/SfL3Z8qT7ucbecZGfjCvsX/gmd/x/+PP+uVh/O4oA8g/4Zb+O3/Qjf+Vay/8Aj1c38RPgr8TPh7oKa54v8M/2bpz3C26zfbrebMjBiBtjkY9FbnGOK/Vavm//AIKJf8kIsv8AsPW//oqegD896KKKACrWj/8AIWs/+u6f+hCqtWtH/wCQtZ/9d0/9CFAH7HUUUUAeTa9+0d8GdC1y/wBE1Xxl9m1DT7mS1uof7Mu28uWNirLlYiDgg8gkHsapf8NR/An/AKHn/wApN7/8Zr4E+Pv/ACXLx3/2MV//AOlD1xFAH0z8bfhb47+NPxP1f4mfDPQv7d8J6x5P2C/+1wW3neTBHBJ+7ndJFxJFIvzKM7cjIIJ4z/hlv47f9CN/5VrL/wCPV9mfsS/8mxeEf+33/wBLZ69moA+P/wBmvVLD9nHRdX0T4zz/APCL6hrFyl1YRbTeedEq7WbNsJAuG4wxB9BXrX/DUfwJ/wCh5/8AKTe//Ga8A/4KUf8AI8eEuv8AyDZvp/ra+TKAP0y/4aj+BP8A0PP/AJSb3/4zR/w1H8Cf+h5/8pN7/wDGa/M2igD7m/aj+PXwn8afAnxF4Z8M+K/t+rXn2X7Pb/2fdR79l1E7fM8YUYVWPJHT1r4ZoooA6n4Ratp+g/FbwnrmrXH2fT9P1q0urqbYz+XEkyszbVBJwATgAmv0J/4aj+BP/Q8/+Um9/wDjNfmbRQB+mX/DUfwJ/wCh5/8AKTe//Ga9jglSaFJozlJFDKcEZBGRwa/Gqv2M0T/kC2Pb/R4//QRQBcr8q/2l/wDkv3jf/sMT/wDoVfqpX5V/tL/8l+8b/wDYYn/9CoA87r9B/wDgnZj/AIUTfY/6D9xn/vzBX58V+g//AATt/wCSE33GP+J/cfj+5goA+kaKKKACvEv2z/Avir4hfCez0Pwfpf8AaeoR6xDcvD9oihxGsUqlt0jKOrLxnPNe20UAfmb/AMMt/Hb/AKEb/wAq1l/8eo/4Zb+O3/Qjf+Vay/8Aj1fplRQB+Zv/AAy38dv+hG/8q1l/8eo/4Zb+O3/Qjf8AlWsv/j1fplRQB+Zv/DLfx2/6Eb/yrWX/AMeo/wCGW/jt/wBCN/5VrL/49X6ZUUAeCeDf2gPhD4P8IaN4R8Q+LvsWs6JYQabqFt/Z11L5NxDGscib0iKthlYblJBxkEitX/hqP4E/9Dz/AOUm9/8AjNfnv8Ysn4ueMiev9vX3fP8Ay8PXK0Afpl/w1H8Cf+h5/wDKTe//ABmj/hqP4E/9Dz/5Sb3/AOM1+ZtFAH1n+0d4W179onxxZ+Nvg7Y/8JNoFlpqaXcXfmpZ7LpJZZWj2XJjc4SaI7gCvzYzkEDzL/hlv47f9CN/5VrL/wCPV9M/8E4v+SIaz/2Mk/8A6TW1fTNAHyz+w98J/iB8N9c8T3PjTQP7LivraBLZvtkE29lZyw/dO2OCOuK+pqKKACiiigAooooAKKKKACiiigAooooA5jxF8Q/Afh3U30zX/Gfh/Sr5FDtbXmoxRSBSMg7WYHkdPWs//hb/AMKc4/4WV4Q64/5DEH/xVfDX7e//ACcTqH/YPtf/AECvA6AP1h/4W/8ACn/opPhHt/zGIP8A4qj/AIW/8Kf+ik+Ee/8AzGIP/iq/J6igD9Yf+Fv/AApzj/hZXhDrj/kMQf8AxVH/AAt/4U/9FJ8I9v8AmMQf/FV+T1FAH6w/8Lf+FP8A0Unwj3/5jEH/AMVR/wALf+FOcf8ACyvCHXH/ACGIP/iq/J6igD9ZrL4rfDG+vILOz+IXhW4ubiRY4YYtWhZ5HY4VVAbJJJAxXZV+SPwe5+Lfg4YJ/wCJ9Y8Dv/pCV+t1ABRRRQAV+dn7VPw2+Iet/H/xXqmj+BvEuo2E88RhubbTJpYpAIIwSrKpB5BHB7V+idFAH5Pf8Kh+K3/RNfGH/gmuP/iK5zxL4d1/wzqC6f4j0XUdHvGjEqwX1s8MhQkgMFYA4yCM+xr9hK/Pn/gop/yXWw/7F+3/APR09AHzbX1X/wAE9/FvhXwre+NG8TeJNI0UXMdkIDf3kcHmlTPu27yM4yM49RXypRQB+sX/AAt74U/9FK8H/wDg5t//AIuvFf2yNb0b4mfCi28P/DrVbHxhrEerQ3T2GiTre3CwrHKrSGOLcwUF1BbGAWAzzXwPX0f/AME7/wDkvF3/ANgK4/8ARsNAHk//AAqH4rf9E18Yf+Ca4/8AiKP+FQ/Fb/omvjD/AME1x/8AEV+sNFAH5Pf8Kh+K3/RNfGH/AIJrj/4ip9N+E3xSh1G2mm+HPi2ONJUZ3fR5wFAIySdvAr9Wqp63/wAgW+7f6PJ/6CaAOV/4W98Kf+ileD//AAc2/wD8XSD4v/Ck4/4uV4Q5Gf8AkMQf/FV+T1FAHr/xb+HXj/xF8VPFev6B4J8R6tpGpazd3djfWWmzTQXMEkzNHLHIqlXRlIIYEgggiuX/AOFQ/Fb/AKJr4w/8E1x/8RX6V/AL/khvgT/sXbD/ANJ0rtqAPJ/2QtI1bQf2d/C+k65pt5pmoQfa/OtbuFopY913My7lYAjKkEexBr1iiigD44/4KA+CvGHinxh4YuPDXhXWtaig0+VJZLCxknEbGTIDFFODj1r5l/4VD8Vv+ia+MP8AwTXH/wARX6w0UAfk9/wqH4rf9E18Yf8AgmuP/iKP+FQ/Fb/omvjD/wAE1x/8RX6w0UAfkhrvw5+IGg6VNq2ueCPEmmafBt866u9Mmiij3MFXczKAMsQB7kCuWr9Mv22v+TYvF3/bl/6WwV+ZtABRRRQAV+q2j/F34Vx6RZo/xH8JIy26AqdXgBBCjIxur8qaKAP1i/4W98Kf+ileD/8Awc2//wAXX5sftB6hY6p8bvGGo6ZeW97ZXGqzSQXFvIJI5FJ4ZWHBHuK4SigAr7k/YR8eeCPDPwZvNP8AEfjDQNHvG1ueVYL3UIoJChihAbaxBIJB59vavhuigD9YT8XvhTx/xcrwh/4Obf8A+Ko/4W/8Kf8AopXhDrj/AJDEH/xVfk9RQB+sP/C3/hT/ANFK8Idcf8hiD/4qj/hb/wAKf+ileEOuP+QxB/8AFV+T1FAH6w/8Lf8AhT/0Urwh1x/yGIP/AIqj/hb/AMKf+ileEOuP+QxB/wDFV+T1FAH6w/8AC3/hT/0Urwh1x/yGIP8A4qj/AIW/8Kf+ileEOuP+QxB/8VX5PUUAfrD/AMLf+FP/AEUrwh1x/wAhiD/4qj/hb/wp/wCileEOuP8AkMQf/FV+T1FAHqvxH+GvxE1v4h+JNa0fwN4m1LTb/Vrq6s7y20uaWG5hkmZkkR1UhlZSCGBIIIIrB/4VD8Vv+ia+MP8AwTXH/wARX6bfBzI+EXg0Hr/YFj2x/wAu6V1dAH4667pGraDqs2k65pt5pmoQbfOtbuFopY9yhl3KwBGVII9iDVGvZv22v+TnfF3/AG5f+kUFeM0Aff8A/wAE4v8AkiGs/wDYyT/+k1tX0zXzN/wTi/5IhrP/AGMk/wD6TW1fTNAGL4p8WeF/CscEnibxFpOipcMVga/u0gEhGMhd5GcZGcetYX/C3/hT/wBFJ8I9/wDmMQf/ABVfPX/BS3/kXfBXP/L3dcf8Ajr4joA/XLw98QvAfiLU10vQPGnh7Vb5lLLbWeoxTSEAZJCqxJAHeumr84/2CP8Ak4nT/wDsH3X/AKBX6OUAFFFFABRRRQAUUUUAFFFFAH5x/t7/APJxOof9g+1/9ArwOvfP29/+TidQ/wCwfa/+gV4HQAUV9q/8E27S1ufD3jQ3NrDNi7tcGSMNj5JPUV9bnS9M/wCgbZ/9+F/w9z+dAH450V98f8FFbOzt/gno8lvawQufEkALJGFJH2a5PavgegAor2P9iyGG4/aY8JwzxJLG32zKOoYH/Qp+xr9KTpemf9A2z/78L/h7n86APyd+D3Pxb8HDBP8AxPrHgd/9ISv1uri/i9p+nxfCfxhLHY2sciaFesrrEoKkQScg9jX5S/2lqP8Az/3X/f5v8aAP2Oor8cf7S1H/AJ/7r/v83+NH9paj/wA/91/3+b/GgD9jqK/HH+0tR/5/7r/v83+NH9paj/z/AN1/3+b/ABoA/Y6vz5/4KKf8l1sP+xft/wD0dPXzv/aWo/8AP/df9/m/xqGeea4cPPNJKwGAXYscfjQBHRRRQAV9H/8ABO//AJLxd/8AYCuP/RsNfOFfR/8AwTv/AOS8Xf8A2Arj/wBGw0AfoTRRXnf7SztH8AvGzpIY2XSJiGBIIOPUUAeiVT1v/kC33b/R5P8A0E1+Pv8AaWo/8/8Adf8Af5v8aDqOoEYN9dEf9dW/xoAq0UUUAfrF8Av+SG+BP+xdsP8A0nSu2r8cE1C+RAiXtyqqMACVgAPzpf7S1H/n/uv+/wA3+NAH7HUV45+xXJJN+zN4SklkeRz9tyzHJP8Aps/evY6ACiiigAor5R/4KQ3E9v4K8JtBPJEx1GYEo5UkeWPQ18P/ANpaj/z/AN1/3+b/ABoA/Sj9tr/k2Lxd/wBuX/pbBX5m1YlvbyaMxy3dxIh6q0hIP4VXoAKK7T4Dxxy/G7wNHKiujeIbEMrDII+0J1FfqwdL0z/oG2f/AH4X/D3P50AfjnRX7GHS9M/6Btn/AN+F/wAPc/nQdL0z/oG2f/fhf8Pc/nQB+OdFfsYdL0z/AKBtn/34X/D3P50HS9M/6Btn/wB+F/w9z+dAH450V+xh0vTP+gbZ/wDfhf8AD3P50HS9M/6Btn/34X/D3P50AfjnRX7GHS9M/wCgbZ/9+F/w9z+dB0vTP+gbZ/8Afhf8Pc/nQB+OdFfsYdL0z/oG2f8A34X/AA9z+dfOP/BQyys7f4G2EkFpbxP/AG/ANyRhT/qZ+4oA+AaKKKACiiigAooooA/W34N4/wCFQ+DMdP7Ascf+A6V1dcp8HP8AkkXg3jH/ABILHj0/0dK6ugD8zf22v+TnfF3/AG5f+kUFeM17N+21/wAnO+Lv+3L/ANIoK8ZoA+//APgnF/yRDWf+xkn/APSa2r6Zr5m/4Jxf8kQ1n/sZJ/8A0mtq+maAPkP/AIKW4/4R3wUO/wBruu/+xHXxHX7J3Ftb3Khbi3imA6CRAw/WoDpemf8AQNs/+/C/4e5/OgD87/2CP+TidP8A+wfdf+gV+jlV4LGygk8yCzt4n/vJEAfzFWKACiiigAooooAKKKKACiiigD84/wBvf/k4nUP+wfa/+gV4HXvn7e//ACcTqH/YPtf/AECvA6APtz/gml/yL3jX/r7tP/QJK+vK+Q/+CaX/ACL3jX/r7tP/AECSvrygD5m/4KO/8kQ0b/sZIP8A0mua+AK/X7xj4T8N+MdMj0zxRotnq9lFMJ0huU3KsgVlDAeuGYfjXJn4F/B//onfh/8A8BR/nvQB8JfsT4/4ac8I5Gebzt/05T1+mdcX4a+FPw38M63BregeC9G03Urfd5NzBbhXj3KVbB7ZVmH0NdpQBynxj/5JF4y5x/xIL7n0/wBHevySr9bfjJj/AIVD4zz0/sC+z/4DvX5JUAFFFFABRRX6D/sufCX4aeIvgL4X1nXPBejajqNzBMZ7ma3DPIRPIoyfYAD8BQB+fFFfqkfgX8H/APonfh//AMBR/nvXxP8Aty+FvDnhD4w2Wl+GNGs9Isn0WGZoLVNqNIZZgWx64UD8BQB4LRRRQAV9H/8ABO//AJLxd/8AYCuP/RsNfOFfR/8AwTv/AOS8Xf8A2Arj/wBGw0AfoTXnP7Tf/Jv/AI3/AOwRN/KvRq85/ab/AOTf/G//AGCJv5UAflbRRRQAUUUUAFFFFAH6ZfsS/wDJsXhH/t9/9LZ69mrxn9iX/k2Lwj/2+/8ApbPXs1ABRXx/+3v8QPG3g3xh4atvC3ijU9HhuNPkkmjtJygdhJgE474r5r/4Xl8X/wDooviL/wADGoA+ov8AgpR/yJHhL/sJTf8Aoqvhmvrr9ju+vPjJ4l17S/incTeMLHT7JJ7SHVGMyQSM+0soPRiOM19MH4F/B/8A6J34f/8AAUf570AflbRX39+1r8KPhv4a/Z98Ta3oPgzR9N1K2+yeTc28AV03XcKtg+6sw+hr4BoA7f4Bf8ly8Cf9jFYf+lCV+sNfk98Av+S5eBP+xisP/ShK/WGgAoor8tdV+N3xcj1S7jT4h+IERZ3VVW8bAAY8CgD9SqK/Kv8A4Xl8X/8AooviL/wMav0a/Z/1TUda+CvhHVtWvJry+utMiknnmbLyMRySe5oA7qiiviP9uP4lePfCXxjtdL8M+LNW0mybRoJmgtZyiGQySgtj1wB+VAH25RX5V/8AC8vi/wD9FF8Rf+BjUf8AC8vi/wD9FF8Rf+BjUAfqpXzb/wAFFP8AkhVh/wBjBb/+iZ6+Pf8AheXxf/6KL4i/8DGrH8XfEjx74u0xNM8TeLNW1aySUTLBdXBdBIAQGx64Y/nQBydFFFABRRRQAUUUUAfrb8HMj4ReDQev9gWPbH/LuldXXKfBvH/CofBmOn9gWOP/AAHSuroA/M39tr/k53xd/wBuX/pFBXjNfrJ4l+FHw38S61ca1r/gzR9S1G52+dczwBpH2oEXJ9lUD8KzT8C/g/8A9E78P/8AgKP896APLP8AgnF/yRDWf+xkn/8ASa2r6Zr4R/a91zV/g/8AErT/AAz8L9SufCOjXOjx309lpbmGKS4aaZGlIH8RWONc+ij0rxn/AIXl8X/+ii+Iv/AxqAP1Uor5H/YF8feNPGWveK4fFXiXUtYjtrW3aBbuYuIyXcEjPTOBX1xQAUUUUAFFFFABRRRQAUUUUAFFFFAH5x/t7/8AJxOof9g+1/8AQK8Dr3z9vf8A5OJ1D/sH2v8A6BXgdAH25/wTS/5F7xr/ANfdp/6BJX15XyH/AME0v+Re8a/9fdp/6BJX15QAUV45+1z8TPEXwq+G+n+IfDMVhLeXGsRWTi8iaRPLaGZzgKynOY17+tfLP/DZnxa/58fC3/gDL/8AHaAP0Jor89v+GzPi1/z4+Fv/AABl/wDjtH/DZnxa/wCfHwt/4Ay//HaAPt74x5Hwi8ZEdf7Avu+P+Xd6/JKvoHxF+1v8UNd8Pajod7ZeGlttQtJbSZo7OVXCSIUbafN4OCccda+fqACiivvrQf2O/hXfaHYXs2o+KPMuLaOV9l7EFyyAnGYumTxQB8C1+nv7Hf8AybZ4O6H/AEeboP8Ap4lrif8AhjH4Tf8AQR8V9v8Al9h/+M15F45+OXjL4E+Kr74TeDLfSJ9B8PMsNnJqNu8tyyuomJdlZFJ3SN0UcY69SAfd1fnz/wAFFP8Akuth/wBi/b/+jp6b/wANm/Fn/oH+Fe//AC4y/wDx2vTPhd4F0f8Aam8PS/Ef4kzXlrrFrdNpMcejOsEBgiVZFJWQSEsWmfJyBjHAxyAfEdFfoP8A8MY/CfH/ACEvFfT/AJ/Yf/jNH/DGPwm/6CPivv8A8vsP/wAZoA/Pivo//gnf/wAl4u/+wFcf+jYa94/4Yx+E3/QR8V9v+X2H/wCM1ynxR8BaL+y34ci+JHw4mvbrWbi5XSXTWZFng8mVWkYhUWM7sxLg5xjPHcAH15XnP7Tf/Jv/AI3/AOwRN/Kvj0/tmfFrP/Hj4WHt9hl/+O1p+Ev2iPHnxb8S6f8ADPxRa6JFoniWddOvnsraSOdYpDhijGRgG+oI9qAPlyiv0H/4Yx+E3/QR8V9v+X2H/wCM1BqP7G/wottPuLhdR8VFooWcZvYcZAJ/55UAfn/RRRQAUUUUAfpl+xL/AMmxeEf+33/0tnr2avGf2Jf+TYvCP/b7/wCls9ezUAfDP/BSj/kefCf/AGDJf/RtfJtfqP8AGn4F+Dfi1qmn6j4mudYhmsIGgiFjOkYKsc/NuRsnNef/APDGPwm/6CPivt/y+w//ABmgDyr/AIJr/wDI9eLDg/8AIMi57f62vuavLfgt8C/Bvwl1S/1LwzdaxNPfQLBL9uuEkAUNu4CouDmvUqAPGf22v+TYvF3/AG5f+lsFfmbX66fE7wXpPxC8D6h4P1yW7i0+/wDK857V1SUeXKki4LAgfMgzweM14l/wxj8Jv+gj4r7/APL7D/8AGaAPi/4Bf8ly8Cf9jFYf+lCV+sNfL3iX9mj4ffDTw7qPxF8PXviCXWPDFrJrFgl3dRvC09shlQSKsakqWQZAIOOhFeMf8Nm/Fn/oH+Fe/wDy4y//AB2gD9CK/HLWv+Qxe9B/pEnTp9419C/8Nm/Fn/oH+Fe3/LjL/wDHa90g/Y9+FeoW8d9Nf+KEluUEzhL2IAMwBOMxfXrQB+fdfql+zJ/yb/4I/wCwRD/KvNP+GMfhN/0EfFff/l9h/wDjNe8eB/Ddh4Q8I6X4Y0t53stNt1t4GnYNIVXpuIABP4CgDZr89/8Agojn/he9l/2AbfHP/TWev0Ir89/+CiP/ACXez6f8gG3/APRs1AHzfRRRQAUUUUAFFFFABRRRQAUUUUAfrb8HP+SReDeMf8SCx49P9HSurrlPg5kfCLwaD1/sCx7Y/wCXdK6ugAor44/aN/aZ+Inw++M2veENCtdAk06w+z+S1zayPIfMt4pGyRIAfmc9umK8+H7Znxaz/wAePhY+32GX/wCO0AWf+Cjv/Jb9G/7FuD/0pua+Zq7b4yfE3xF8VvE9t4h8TQ6fFeW1ktkgs4mjQxq7uCQzNzmRu/TFcTQB9d/8E0/+Rl8af9edr/6HJX27X5U/Bb4u+KfhLe6ld+F4dMlk1GNI5/tsLSABCSNu1lx9416b/wANmfFr/nx8Lf8AgDL/APHaAP0Jor5G/Zf/AGjvH/xK+LNp4W8QW2hR2EtrPMxtLV0k3IuRy0hGPwr65oAKKKKACiiigAooooAKKKKAPzj/AG9/+TidQ/7B9r/6BXgdfod8eP2YIfin8Q5/F0njSTSTLbxQm2GmibGxcZ3eavX0xXBf8MNW+P8Akpkuf+wIPT/rvQBb/wCCaX/IveNf+vu0/wDQJK+vK8j/AGbfgrH8GbDWrSPxG+tjVJYpNzWYg8rYGGPvtnO72r1ygD5m/wCCjv8AyRDRv+xkg/8ASa5r4Ar9Tf2i/hSnxg8E2fhl9dbRRbakl954tfP3FYpU27d64/1uc57Yxzx4If2Grbn/AIuZN7f8SUf/AB+gD4tor7S/4Yatv+imTf8AglH/AMfo/wCGGrb/AKKZN/4JR/8AH6APi2ivtIfsNW3H/FzJvf8A4ko/+P0n/DDVvj/kpkuf+wIPT/rvQB8XV+wnhHP/AAimkbhg/YYMjGP+WYr5NP7DVtz/AMXMm9v+JKP/AI/X17pNmun6VaWCuZFtoEhDEYLBVAz+lAFmvzB/bD/5OS8Y/wDXxD/6TxV+n1fMnxe/ZMg+IPxH1nxi3juTTm1ORH+zDShKI9sap97zVz93PQdaAPgKv0F/4J1f8kL1HgD/AIqC4/H9xBXGf8MNW3/RTJv/AASj/wCP17/+zx8LI/hD4GuPDEetNrAm1CS9NwbXyCCyIu3bubp5Y5z3oA9Hoorxn9p744S/BiHQJIvDSa3/AGu1wp3Xhg8ryhH/ALDZz5ntjHfsAezV83/8FEv+SEWX/Yet/wD0VPXnn/Dct3/0TWD/AMHJ/wDjNedftCftKXHxc8Cw+F5PB8ejrFfx3nnrqJmJ2I67dvlr135znt0oA+f69E/Zo/5L94I/7DEH/oVed16J+zR/yX7wR/2GIP8A0KgD9VKp63/yBb7t/o8n/oJq5VPW/wDkC33b/R5P/QTQB+OdFFFABRX1t8P/ANji38VeBNB8TN8QpbQ6tp1vemAaQH8rzYw+3d5wzjdjOB0zjtW4P2Grbj/i5k3v/wASUf8Ax+gD2D9iX/k2Lwj/ANvv/pbPXs1fF83xym/ZskPwVh8NR+J08O4xqj3htDcfaB9qP7oI+3b5+37xztzxnAZ/w3Ld/wDRNYP/AAcn/wCM0AfadFfFn/Dct3/0TWD/AMHJ/wDjNH/Dct3/ANE1g/8AByf/AIzQB9p0V4R+zN+0DP8AGTXtX0yXwomirp9qk/mLfGfeWbbtx5a4r3egAori/jj45f4bfC7WPGsemLqbad5GLVpvKEnmTxxfe2tjG/PQ9MV8wf8ADct3/wBE1g/8HJ/+M0AfTvx9/wCSG+O/+xdv/wD0nevydr6r8eftjXXirwRrvhlvh/DaDVtPnsjONWLmLzYym7b5QzjdnGRXypQAV+xmif8AIFse3+jx/wDoIr8c6+v7H9t67tbKC2/4VvA3lRrHu/tgjOBjOPJoA+2aK+LP+G5bv/omsH/g5P8A8Zo/4blu/wDomsH/AIOT/wDGaAPtOvz3/wCCiP8AyXez6f8AIBt//Rs1dr/w3Ld/9E1g/wDByf8A4zXgH7QnxRf4ueOYfFEmiJo7R2Edn5C3JnB2O7bt21f7+MY7UAec0UV7X+zH8CY/jPDr8knihtE/shrdQFsvtHm+aJP9tduPL985PSgDxSivtI/sNW3P/FzJvb/iSj/4/R/ww1bf9FMm/wDBKP8A4/QB8W0V9pf8MNW3/RTJv/BKP/j9A/YatuP+LmTe/wDxJR/8foA+LaK+0f8Ahhq3x/yUyXP/AGBB6f8AXeq2rfsSW9jpd5fD4kTSfZ4HlCf2MBu2rnGfOPp6UAfG9FFFAH62/BvH/CofBmOn9gWOP/AdK6uvhjwh+2bc+HvCWjeH1+HkNwNMsILMTHVyvmeVGqbtvk8Z25xk4zWp/wANy3f/AETWD/wcn/4zQB5B+21/yc74u/7cv/SKCvGa7L40+OX+JPxM1bxrJpi6Y2o+Tm1WbzRH5cKRfe2rnOzPQdcVxtABRRRQAUUUUAe+fsEf8nE6f/2D7r/0Cv0cr84/2CP+TidP/wCwfdf+gV+jlABRRRQAUUUUAFFFFABRRRQAUV4x8Wf2kvAfwz8ZTeFdf0/xBPfQwxzM1nbRPGVdcjBaVTn8K5I/tofCj/oE+Lv/AACg/wDj3+c0AfSlFfNZ/bQ+FH/QJ8Xf+AUH/wAe/wA5oP7aHwo/6BPi7/wCg/8Aj3+c0AfSlFfNZ/bQ+FH/AECfF3/gFB/8e/zmg/tofCj/AKBPi7/wCg/+Pf5zQB9KUV81n9tD4Uf9Anxd/wCAUH/x7/OaD+2h8KP+gT4u/wDAKD/49/nNAH0pRXzWf20PhR/0CfF3/gFB/wDHv85oP7aHwo/6BPi7/wAAoP8A49/nNAH0pRXzWf20PhR/0CfF3/gFB/8AHv8AOaD+2h8KP+gT4u/8AoP/AI9/nNAH0pRXzWf20PhR/wBAnxd/4BQf/Hv85oP7aHwo/wCgT4u/8AoP/j3+c0AfSlFfNZ/bQ+FH/QJ8Xf8AgFB/8e/zmvX/AIN/EvQPip4Vm8SeHLfUYLOK8ezZb2JEcuqoxICswxhx39eKAO1r45/4KZf8efgL/rpf9/a37V9jV4B+2J8G/Ffxdt/DEfhe60qA6W900/26Z4wfMEW3btRs/cb0oA/OaivpL/hjD4sf9BPwn/4Gzf8AxmuM+MX7PPjn4WeFYvEniS90Kazku0tFWzuZHk3srMOGjUYwh70AeQV6J+zR/wAl+8Ef9hiD/wBCrzuus+D/AIjsfCPxR8N+JtTjuJLLTNQiuJ1gUNIUU5O0EgE/iKAP1sqnrf8AyBb7t/o8n/oJr54P7aHwoz/yCvFp/wC3KD/49VfUf2y/hXcafcwR6T4tDyxMi5s4OCRj/nt7/pQB8BUUUUAfrF8Av+SG+BP+xdsP/SdK7avkj4Yfta/DTwz8NvDPhzUNL8UPeaXpNtZztDaQlGeOJUYqTMCRleMgdRXSD9tD4UZ/5BXi0f8AblB/8eoA+YP22v8Ak53xd/25f+kUFeM16F+0Z400n4hfGXXfGGhxXcWn3/2fyUukVJR5dvFG2QpIHzIccnjFee0AFFFFAH1l/wAE1/8AkevFhwf+QZFz2/1tfc1fmx+yF8WvDPwl8S65qXia11SeK/s0ghFjEkjBg+47gzLxj3r6TH7aHwo/6BPi7/wCg/8Aj3+cUAdd+21/ybF4u/7cv/S2CvzNr7E/aK/ac+H3xD+DWveD9D0/xFDqF/8AZ/Ja7tYkjHl3EUrZKysR8qEdOv518d0AFFFFABRRX0da/sbfFW4toriPU/CmyVA65vZuhGR/yxoA+caK+kv+GMPix/0E/Cf/AIGzf/Ga8F8beHb/AMI+LdU8M6o8D3umXL207QMWjLKcHaSASPwFAGPRRRQAV9o/8Ezf+PTx7/100/8AlcV8XV9o/wDBM3/j08e/9dNP/lcUAfY9FFcX8Y/iVoHwr8Kw+JPElvqE9nLeJaKtlEruHZXYEhmUYwh7+lAHaUV82/8ADZ/wn/6Bniz/AMAof/j1dB8Of2ofh3478aab4T0Ww8Rx3+ouyQtc2kSxgqjOdxWUkcKexoA9yrL8Xf8AIqavnGPsM/Xp/qzWpWZ4t/5FXV/+vGbvj+A96APx6ooooAKKKKACiiigAor1z4M/s/eN/it4XufEXhq80OG0t717J1vbiSNzIqI5ICxsMYkXv6123/DGHxY/6CfhP/wNm/8AjNAHzbRX0l/wxh8WP+gn4T/8DZv/AIzR/wAMYfFj/oJ+E/8AwNm/+M0AZP7BH/JxOn/9g+6/9Ar9HK+Sf2YP2b/Hvw0+LFr4q8QX2gS2MVrPCy2dzK8hZ1wOGjUY/GvragAooooAKKKKACiiigAooooA/OP9vc5/aJv/AG0+1/8AQK8Dr3z9vf8A5OJ1D/sH2v8A6BXgdABRXY/D34Y+O/iBb3lx4P8ADs+rRWTKlw0csabCwJUfOwzkKeldSf2bfjd/0IN5/wCBVv8A/HPagDyWivWj+zb8bv8AoQbz/wACrf8A+Oe1B/Zt+N3/AEIN5/4FW/8A8c9qAPJaK9aP7Nvxu/6EG8/8Crf/AOOe1B/Zt+N3/Qg3n/gVb/8Axz2oA8lor1o/s2/G7/oQbz/wKt//AI57UH9m343f9CDef+BVv/8AHPagDyWivWj+zb8bv+hBvP8AwKt//jntQf2bfjd/0IN5/wCBVv8A/HPagDyWivWj+zb8bv8AoQbz/wACrf8A+Oe1ec+K/D+seFfEN34f1+yax1OzYLcQM6sUJUMBlSQeCDwaAMuv0F/4J1f8kL1HgD/ioLj8f3EFfn1X6C/8E6v+SF6jwB/xUFx+P7iCgD6Toork/iL8SPBPw8Sxbxlr0Oki/Li13xSP5mzbuxsU4xuXr60AdZXzf/wUS/5IRZf9h63/APRU9dp/w0p8EP8AofbX/wAA7n/43XiH7anxg+HHjz4R2ui+EvFEOqX6avDcNCkEyERrHKC2XUDqy/n0oA+MqKKv+HtH1LxBrlnomj2rXeoXsoht4FYAyOegBJA/M0AUKK9aP7Nvxu/6EG8/8Crf/wCOe1Nn/Zx+NUMLzS+BLtY41LMxurfgDOT/AKz2oA8nooooAKKKKACiiigAors/h78LfH3xAtLq78H+HJ9VgtZBHO6SxoEYjIHzsO3pXTj9m343f9CDef8AgVb/APxz3oA8lor1ofs2/G7/AKEG8/8AAq3/APjnvQP2bfjd/wBCDef+BVv/APHPegDyWivRPGHwR+KXhHw5deIvEfhG50/S7TZ59w9xCwTe6ovCuTyzqOnf6153QAUVc0TTL7W9ZstG0u3a5v764jtraFSAZJHYKq5OAMkgc8V6cP2bfjd/0IN5/wCBVv8A/HPegDyWv2M0T/kC2Pf/AEeP/wBBFfmaP2bfjd/0IN5/4FW//wAc96+3bD9ov4L2dhBa3Pjq1SeCNY5VNrcEqwGCOEOeQe5oA9hr8q/2l/8Akv3jf/sMT/8AoVffJ/aT+CIz/wAV7acHH/Hpcf8Axuvz3+O2sab4g+MfivW9Hulu9PvdTmmt51UgSITwQCAfzFAHFUUUUAFfaP8AwTN/49PHv/XTT/5XFfF1faP/AATN/wCPTx7/ANdNP/lcUAfY9fNv/BRT/khVh/2MFv8A+iZ6+kq8N/bX8F+KPHfwjs9G8J6TJql/HrENw8KSIhEaxTAtlyB1ZffmgD82a9a/Y9x/w0l4Oz/z8zf+k8tB/Zt+N3/Qg3n/AIFW/wD8c9q9H/Zo+BvxV8K/HLwzr/iDwfc2OmWc8rXFw9xCwQGGRQcK5PUgcDv+NAH3vWX4u48KauT/AM+M/bP/ACzNalZni3/kVdX/AOvGbvj+A96APx6ooooAKK9R0n9n34xatpVpqun+CLuezvIEuLeUXMAEkbruVgC+eRg/jVk/s2/G7/oQbz/wKt//AI57UAeS0V60f2bfjd/0IN5/4FW//wAc9qD+zb8bv+hBvP8AwKt//jntQB9S/wDBOL/kiGs/9jJP/wCk1tX0zXhH7EXgjxT4B+FOp6P4u0iTSr6bXZrmOF5EctEYIFDZQkfeRh+Fe70AFFFFABRRRQAUUUUAFFFFABRRRQAUUUUAfnH+3v8A8nE6h/2D7X/0CvA698/b3/5OJ1D/ALB9r/6BXgdAH25/wTS/5F7xr/192n/oElfXlfIf/BNL/kXvGv8A192n/oElfXlABRVe/vrKwhE19eW9rGW2h5pAik9cZPfg/lVL/hJPDv8A0HtK/wDAyP8AxoA1aKyv+Ek8O/8AQe0r/wADI/8AGj/hJPDv/Qe0r/wMj/xoA1aKyv8AhJPDv/Qe0r/wMj/xo/4STw7/ANB7Sv8AwMj/AMaANWisr/hJPDv/AEHtK/8AAyP/ABrUVgyhlIIIyCOhFAC1+YP7YRz+0l4x/wCvmH/0nir9Pq/MH9sI5/aS8Y/9fMP/AKTxUAeS1+gv/BOr/kheo8Af8VBcfj+4gr8+q/QX/gnV/wAkL1HgD/ioLj8f3EFAH0nXxz/wUyx9j8BDv5l/39revsavjn/gpkf9D8BD/ppf/wAregD4tooooAK9E/Zo/wCS/eCP+wxB/wChV53XoP7N0sUHx58FTTSJFGmrwFndgABu7k0AfqvVPW/+QLfdv9Hk/wDQTVb/AISTw7/0HtK/8DI/8aqaz4j8Pto96q69pZJt5MAXkec7T/tUAfkPRRRQAUVoRaHrU0KTRaPqEkbqGV1tnKsDyCDjkU8+H9e/6Aep/wDgI/8Ah7GgDMorTPh/Xv8AoB6n/wCAj/4exoPh/Xv+gHqf/gI/+HsaAPtL/gmtj/hCvF3r/aMP/os19Z18k/8ABPOaLQfB3imHXHTSpJdQiaNb0iEuBGQcBsE4NfUP/CSeHf8AoPaV/wCBkf8AjQBq0Vlf8JJ4d/6D2lf+Bkf+NH/CSeHf+g9pX/gZH/jQB5d+21/ybF4u/wC3L/0tgr8za/Sj9sTUtO1f9nHxVp+lX9rf3kv2Py7e2mWWR8XkBOFUknABP4V+dQ8P69/0A9T/APAR/wDD3FAHSfAL/kuXgT/sYrD/ANKEr9Ya/Kv4HaPq1n8Z/BV5d6XfW9tDr1lJLNLbsqRoJ0JZmIwABySa/T//AISTw7/0HtK/8DI/8aANWvxy1r/kMXvQf6RJ06feNfryPEfh49Ne0s/9vcf+Nfkxq+ga42q3jLoupMpncg/ZX5G4+3tQBhUVpnw/r3/QD1P/AMBH/wAPY0Hw/r3/AEA9T/8AAR/8PY0AZlFaZ8P69/0A9T/8BH/w9jVO9s7uymEN5az20hG7ZNGUbHTOD9DQBBX2j/wTN/49PHv/AF00/wDlcV8XV9j/APBNzUtP0+z8dfb7+1tN72BXzplTdgXGcZPuPzFAH2jRWV/wknh3/oPaV/4GR/40f8JJ4d/6D2lf+Bkf+NAGrRWV/wAJJ4d/6D2lf+Bkf+NH/CSeHf8AoPaV/wCBkf8AjQBq1l+Lv+RU1fgH/QZ+p4/1ZpP+Ek8O/wDQe0r/AMDI/wDGs3xX4i8PyeF9WjTXNLdmspgq/a4+TsPHWgD8jqKKKAP1t+Df/JIfBnQ/8SCx6Dj/AI90rq65T4N/8kh8GdD/AMSCx6Dj/j3SuroAKKoXet6LZ3DW93q+n28yY3Ry3KKy5GRkE56EVD/wknh3/oPaV/4GR/40AatFV7C+sr+EzWN5b3UYbaXhkDqD1xkd+R+dWKACiiigAooooAKKKKACiiigAooooAKKKKAPzj/b3/5OJ1D/ALB9r/6BXgde+ft7/wDJxOof9g+1/wDQK8DoA+3P+CaX/IveNf8Ar7tP/QJK+vK+Q/8Agml/yL3jX/r7tP8A0CSvrygD5m/4KO/8kQ0b/sZIP/Sa5r4Ar7//AOCjv/JENG/7GSD/ANJrmvgCgAooooAKKKKACv2D8H/8ilo//XhB/wCi1r8fK/YPwf8A8ilo/wD14Qf+i1oA1a/MH9sI5/aS8Y/9fMP/AKTxV+n1fmD+2Ec/tJeMf+vmH/0nioA8lr9Bf+CdX/JC9R4A/wCKguPx/cQV+fVfoL/wTq/5IXqPAH/FQXH4/uIKAPpOvjn/AIKZH/Q/AQ/6aX/8revsavjn/gpkf9D8BD/ppf8A8regD4tooooAKKKKACiiigAooooA/WL4Bf8AJDfAn/Yu2H/pOldtXE/AL/khvgT/ALF2w/8ASdK7agAooooA+Gv+ClH/ACPHhL/sGzf+ja+TK+s/+ClH/I8eEv8AsGzf+ja+TKACiiigD2b9iX/k53wj/wBvv/pFPX6ZV+Zv7Ev/ACc74R/7ff8A0inr9MqAOJ+Pv/JDfHf/AGLt/wD+k71+TtfrF8ff+SG+O/8AsXb/AP8ASd6/J2gAr9jdFz/Y1lnr9nj/APQRX45V+xmif8gWx7f6PH/6CKALlFFFABX57/8ABRE5+O9l7aDb/wDo2ev0Ir89/wDgojn/AIXvZf8AYBt8c/8ATWegD5vooooAKKKKACiiigAooooAKKKKAP1t+Df/ACSHwZ0P/Egseg4/490rq65T4N/8kh8GdD/xILHoOP8Aj3SuroA/M39tr/k53xd/25f+kUFeM17N+21/yc74u/7cv/SKCvGaAPv/AP4Jxf8AJENZ/wCxkn/9Jravpmvmb/gnF/yRDWf+xkn/APSa2r6ZoAKKKKACiiigAooooAKKKKACiiigAooooA/OP9vf/k4nUP8AsH2v/oFeB175+3v/AMnE6h/2D7X/ANArwOgD7c/4Jpf8i941/wCvu0/9Akr68r5D/wCCaX/IveNf+vu0/wDQJK+vKAPmb/go7/yRDRv+xkg/9JrmvgCvv/8A4KO/8kQ0b/sZIP8A0mua+AKACiiigAooooAK/YPwf/yKWj/9eEH/AKLWvx8r9g/B/wDyKWj/APXhB/6LWgDVr8wf2wjn9pLxj/18w/8ApPFX6fV+YP7YRz+0l4x/6+Yf/SeKgDyWv0F/4J1f8kL1HgD/AIqC4/H9xBX59V+gv/BOr/kheo8Af8VBcfj+4goA+k6+Of8Agpkf9D8BD/ppf/yt6+xq+Of+CmR/0PwEP+ml/wDyt6APi2voD9gzRdH17413Vlrmk2GqWo0SdxDeW6TIGEkQDbWBGcE8+5r5/r6P/wCCd/8AyXi7/wCwFcf+jYaAPt7/AIVr8Of+hA8Kdv8AmD2/bp/BXA/tE+AfAmm/A3xjfaf4L8NWd1BpUzQzw6XAjxsBkFWCgg56Ed69przr9pogfs/+N8/9AibvjtQB+VlWtJVW1S0VlVlM6AqwyCNw4IqrVrR/+QtZ/wDXdP8A0IUAfrH/AMK0+HGMf8K/8KYxj/kD2/T/AL4o/wCFa/Dn/oQPCnf/AJg9v36/wV1dFAENja2tjZw2VlbQ2trBGscMMKBEjRRgKqjgADgAVNRRQAUUUUAY/iDwr4X8Qyxza/4b0fVpIlKRvfWMc5RSckAupwM1mf8ACtfhz/0IHhTv/wAwe379f4K6uigDlP8AhWvw5/6EDwp2/wCYPb9un8FH/CtPhxjH/Cv/AApjGP8AkD2/T/viurooA8E/at8M+HPCHwD8S+IvCfh/SfD+tWn2X7NqOmWcdrcw77qFH2SxgMu5GZTg8hiDwa+DD8SPiIevj3xSf+4vP/8AF1+hH7bX/JsXi7/ty/8AS2CvzNoA6S98feOr2zms7zxp4jubadDHNDLqkzpIhGCrKWwQRwQa5uiigArqE+IvxBRFRPHXihVUYAGrTgAen3q5eigDqf8AhY/xD/6HzxT/AODef/4uj/hY/wAQ/wDofPFP/g3n/wDi65aigDqf+Fj/ABD/AOh88U/+Def/AOLrF1vWdY1y8F5req3+p3IQRia8uHmcKCSF3MScZJ49zVCigAr67/4J3eGfDXiK18bHxB4f0nV2t3sRCb6zin8sMJ923eCRnAz64FfIlfaX/BM3/jz8e8/8tLDj8LigD6b/AOFa/Dn/AKEDwp2/5g9v26fwUf8ACtPhxjH/AAr/AMKYxj/kD2/T/viurooA5T/hWvw5/wChA8Kd/wDmD2/fr/BXl37WHgXwTpX7PfizUNK8G+HbG8hghMVxb6ZDHIh8+MfKwUEHBI49a98ryT9sT/k2zxj0P+jw9f8Ar4ioA/MKtHwwiSeJdLjkRXR7yFWVhkMC4yCO9Z1aXhX/AJGjSv8Ar9h7Z/jHagD9W/8AhWvw5/6EDwp2/wCYPb9un8FA+Gvw5HTwB4UH/cHt/wD4iurooA/LP4n+OvG2mfEnxPpemeMfENlp9nrF3Ba2tvqc0cUESTMqIiKwCqFAAAAAAAArnP8AhY/xD/6HzxT/AODef/4ul+MWT8XPGRPX+3r7vn/l4euVoAtatqWo6vqEuoatf3V/eS48y4uZmlkfAAGWYknAAH0AqrRRQBtaF4s8VaDaNZ6H4m1rS7Z5DI0NnfSwozkAFiqsATgAZ9hV/wD4WP8AEP8A6HzxT/4N5/8A4uuWooA6n/hY/wAQ/wDofPFP/g3n/wDi6P8AhY/xD/6HzxT/AODef/4uuWooA+mP2IvGPi7Wvj5Y2Os+Ktc1K0axuWMF3qEssZITg7WYjI+lfoBX5x/sEf8AJxOn/wDYPuv/AECv0coAKKKKACiiigAooooAKKKKAPzj/b3/AOTidQ/7B9r/AOgV4HXvn7e//JxOof8AYPtf/QK8DoA+3P8Agml/yL3jX/r7tP8A0CSvryvkP/gml/yL3jX/AK+7T/0CSvrygD5m/wCCjv8AyRDRv+xkg/8ASa5r4Ar7/wD+Cjv/ACRDRv8AsZIP/Sa5r4AoAKKKKACiiigAr9g/B/8AyKWj/wDXhB/6LWvx8r9g/B//ACKWj/8AXhB/6LWgDVr8wf2wjn9pLxj/ANfMP/pPFX6fV+YP7YRz+0l4x/6+Yf8A0nioA8lr9Bf+CdX/ACQvUeAP+KguPx/cQV+fVfoL/wAE6v8Akheo8Af8VBcfj+4goA+k6+Of+CmR/wBD8BD/AKaX/wDK3r7Gr45/4KZH/Q/AQ/6aX/8AK3oA+La6T4d+OfFPw+159d8Iap/ZuovA1u032eKbMbFSV2yKw6qvOM8VzdFAHs3/AA1H8dv+h5/8pNl/8Zrovhp8bPid8SvH+h+AvGvib+1PDmu3kdlqVn9ht4PPhc4ZN8UauuR3VgfevnevRP2aP+S/eCP+wxB/6FQB93f8Mt/An/oRv/Kte/8Ax6nwfswfA2GZJo/A+HjYMp/tW9OCDkcGavY6KACiiigAooooAKKKKACiiigD55/be+I/jT4ceFvDt94L1n+y57y+kiuH+ywzb1CZAxIjAc+mK+U/+Go/jt/0PP8A5SbL/wCM19Af8FKP+RI8Jf8AYSm/9FV8M0AfTPwS+KXjv40/E/SPhn8TNd/t3wnrHnfb7D7JBbed5MEk8f7yBEkXEkUbfKwztwcgkH6Z/wCGW/gT/wBCN/5Vr3/49Xxn+xL/AMnO+Ef+33/0inr9MqAPGf8Ahlv4E/8AQjf+Va9/+PUf8Mt/An/oRv8AyrXv/wAer2aigDxn/hlv4E/9CN/5Vr3/AOPV+aupxLDqVzDGMJHM6qM5wASOtfshX45azj+17zHT7RJ/6EaAKlff3wL/AGd/g74l+D/hbXtb8H/atSv9OjnuZv7Su03uRydqyhR+AAr4Br9Uv2ZP+Tf/AAR/2CIf5UAc/wD8Mt/An/oRv/Kte/8Ax6j/AIZb+BP/AEI3/lWvf/j1ezUUAeM/8Mt/An/oRv8AyrXv/wAerxb9piaT9m2fQYPgq3/CLR+IFnfVBj7b55gMYiP+k+Zt2+bJ93Gd3OcDH2fXxZ/wUx/4/wDwH/1yv/529AHkH/DUfx2/6Hn/AMpNl/8AGaP+Go/jt/0PP/lJsv8A4zXjNFAHs3/DUfx2/wCh5/8AKTZf/GayPGPx++LfjDw1eeG/EXiz7bpd6qrcQf2dax7wrBh8yRBhyoPBHSvMKKACpLWeW1uYrmBtksTh0bAOGByDz71HRQB7Mf2o/jtx/wAV1/5SrL/4zSf8NRfHX/oej1z/AMgqy/8AjNeNUUAW9Z1G81jV73VtRm8+9vbiS4uJdoXfI7FmbAAAySTgACqlFFABRRRQAUUUUAfRn7D3w08E/EjXPE9t400X+1IrG2ge2X7VNDsZmcMf3TrngDrmvqb/AIZb+BP/AEI3/lWvf/j1eEf8E0/+Rl8af9edr/6HJX27QB5z4B+B3wt8B+Ik8Q+FPC/9nanHG8Sz/b7mXCsMMNskjLz9K9GoooAKKKKACiiigAooooAKKKKAPzj/AG9/+TidQ/7B9r/6BXgde+ft7/8AJxOof9g+1/8AQK8DoA+3P+CaX/IveNf+vu0/9Akr68r5D/4Jpf8AIveNf+vu0/8AQJK+vKAOG+Nfwv0D4s+Fbbw54jvNTtbS2vkvUewkRJDIqSIAS6ONuJG7ZyBzXj//AAxT8LP+g/4z/wDAy2/+R6+maKAPmb/hin4Wf9B/xn/4GW3/AMj0f8MU/Cz/AKD/AIz/APAy2/8AkevpmigD5m/4Yp+Fn/Qf8Z/+Blt/8j0f8MU/Cz/oP+M//Ay2/wDkevpmigD5m/4Yp+Fn/Qf8Z/8AgZbf/I9fSOm2kdhp1tYws7R28KQoXOWIUADOO/FWKKACvzB/bCOf2kvGP/XzD/6TxV+n1fmD+2Ec/tJeMf8Ar5h/9J4qAPJa/QX/AIJ1f8kL1HgD/ioLj8f3EFfn1X6C/wDBOr/kheo8Af8AFQXH4/uIKAPpOvNfjn8F/C/xgi0iPxLqGs2i6U0zQf2fNEm4ybN27fG+ceWMYx1PWvSqKAPmb/hin4Wf9B/xn/4GW3/yPR/wxT8LP+g/4z/8DLb/AOR6+maKAPmb/hin4Wf9B/xn/wCBlt/8j1neJ/2cfBHwf8P33xQ8M6p4ivNZ8MwnUrKDULiF7aSWPkCRUiRivqAyn3r6qrzn9pv/AJN/8b/9gib+VAHyN/w2t8U/+gB4M/8AAO5/+SKP+G1vin/0APBn/gHc/wDyRXzNRQB9M/8ADa3xT/6AHgz/AMA7n/5Io/4bW+Kf/QA8Gf8AgHc//JFfM1FAH0z/AMNrfFP/AKAHgz/wDuf/AJIo/wCG1vin/wBADwZ/4B3P/wAkV8zUUAfqx+zv421X4ifB3QvGOt29lb3+ofaPNjs0ZYl8u4kiG0MzH7qDOSec/SvQK8Z/Yl/5Ni8I/wDb7/6Wz17NQB83/tc/Hjxh8IvEuiab4b03QruG/s3nlOoQyuysr7cDZImBj1BrxD/htb4p/wDQA8Gf+Adz/wDJFbP/AAUo/wCR58J/9gyXv/019K+TaAPsX4a61d/tdX934d+JEcOk2mgRC9tX8PoYZHkc7CHMxlBGOgAHPeu6/wCGKfhZ/wBB/wAZ/wDgZbf/ACPXmX/BNf8A5HrxYcH/AJBkXPb/AFtfc1AHyb42+CnhX9nbwxd/GLwVqGtahr/h/Z9kt9XmiltH+0Ots+9Yo43OEmYjDj5gM5GQfMv+G1vin/0APBn/AIB3P/yRX0z+21/ybF4u/wC3L/0tgr8zaAPrv4Zftc/EnxP8R/DXhu+0XwlFaapq1tZzvDaXAkWOSVUYqTOQGwTjIIz2Nfbtfk98Av8AkuXgT/sYrD/0oSv1hoAK+arr9i/4X3FzLcSa/wCMt8rl2xeW2Mk5P/LCvpWigD5m/wCGKfhZ/wBB/wAZ/wDgZbf/ACPXlPiT9o3xv8H9fvvhf4Z0vw7d6N4ZnbTrKfULeZ7mSKM4BkaOVFLepCqPavu+vyr/AGl/+S/eN/8AsMT/APoVAHqv/Da3xT/6AHgz/wAA7n/5Io/4bW+Kf/QA8Gf+Adz/APJFfM1FAH0z/wANrfFP/oAeDP8AwDuf/kiu0+GUC/tgLqFz8Sy2kt4VMaWI8PfuBILncZPM87zc48hMY24yc54x8ZV9o/8ABM3H2Tx76+Zp/p6XFAHXf8MU/Cz/AKD/AIz/APAy2/8AkevJP2rP2dvBPwp+G1r4l8O6p4huruXVIrNkv7iF4wjRyMSAkSnOUHf14r70r5t/4KKf8kKsP+xgt/8A0TPQB+fNdz8BfCGm+Pfi5oHhHWJryCx1GWRJpLR1WVQsTuNpZWA5UdQePzrhq9a/Y9x/w0l4Oz/z8zf+k8tAH1L/AMMU/Cz/AKD/AIz/APAy2/8Akej/AIYp+Fn/AEH/ABn/AOBlt/8AI9fTNFAHzN/wxT8LP+g/4z/8DLb/AOR6P+GKfhZ/0H/Gf/gZbf8AyPX0zRQB+QXj3SbbQfHWv6HZSSyWunanc2kLykF2SOVkUsQACcAZwB9BWJXVfGLJ+LnjInr/AG9fd8/8vD1ytAH1/wDs7/sv+AfiJ8HdC8Y63q/ia3v9Q+0ebHZ3MCxL5dxJENoaFj91BnJPOfpXoH/DFPws/wCg/wCM/wDwMtv/AJHrs/2JT/xjF4S/7ff/AEtnr2agD8x/2svhfoHwm+Iun+HPDl5qd1aXOkR3rvfyI8gkaaZCAURBtxGvbOSea8fr6Z/4KO/8lv0b/sW4P/Sm5r5moA+u/wDgmn/yMvjT/rztf/Q5K+3a+Iv+Caf/ACMvjT/rztf/AEOSvt2gAooooAKKKKACiiigAooooAKKKKAPzj/b3/5OJ1D/ALB9r/6BXgde+ft7/wDJxOof9g+1/wDQK8DoA92/Zd+PNj8G9N120u/Ddxq7anNDIrRXSxeXsVxg5U5zur2U/txaP2+Ht/8A+DJP/jdfElFAH23/AMNxaP8A9E9v+/8AzEk/D/lnR/w3Fo//AET2/wC3/MST8f8AlnXxJRQB9t/8NxaPj/knl9nH/QTTr/37o/4bi0f/AKJ7f9/+Ykn4f8s6+JKKAPtv/huLR/8Aont/2/5iSfj/AMs6P+G4tHx/yTy+zj/oJp1/7918SUUAfbf/AA3Fo/8A0T2/7/8AMST8P+WdH/DcWj/9E9v+3/MST8f+WdfElFAH23/w3Fo+P+SeX2cf9BNOv/fuvlX40+MoviD8T9b8YwWL2EepSo627yb2QLGqctgZ+7n8a46igAr9Bf8AgnV/yQvUeAP+KguPx/cQV+fVfoL/AME6v+SF6jwB/wAVBcfj+4goA+k68j/aO+N1n8GYdDku/D8+sHVmnCCK5WLy/K8vOcqc58z9K9cr45/4KZf8efgL/rpf9/a37UAWv+G4tGz/AMk9v8f9hJPX/rnSD9uLR+P+Le3/AL/8TJP/AI3XxJRQB9t/8NxaP/0T2/8A/Bkn/wAbrmvin+13pfjP4da74Vh8E3tlJqlk9ss7X6uIyw6kBBnv3r5JooAKltITcXUUAbaZHVM+mTioqtaP/wAhaz/67p/6EKAPrH/hh7XP+igad/4Ln/8Ai6P+GHtc/wCigad/4Ln/APi6+3aKAPiL/hh7XP8AooGnf+C5/wD4uj/hh7XP+igad/4Ln/8Ai6+3aKAPjrTvjjZ/s32UfwX1Dw7P4iuvDud+owXIgSf7QTdDCFWIwJwvU5wT7VYP7cWj8/8AFvb/ANv+Jkn/AMbrwr9tr/k53xd/25f+kUFeM0AfZOsaHL+2JKniXSLhfCUfh4GxeG6BujMXO8MCu0DjjHNUf+GHtc/6KBp3/guf/wCLrqv+Ca3/ACJXi7pn+0Yfr/qzX1nQB4H+y/8As/33wd1/WNUvPEltqw1C1S3VIrZotmH3EkljmvfKKKAOI+O3gef4kfCrWfBdtqEenS6j5G25kjLqnlzxy8qCM5CY696+Wf8Ahh7XP+igad/4Ln/+Lr7dooA+J7T9lrVPhbdRfEy68YWep2/hRxrUtnFZtG9wtsfOMYYsQpYJjODjNbh/bi0b/ont/wD+DJP/AI39K+hvj7/yQ3x3/wBi7f8A/pO9fk7QB9uH9uLRv+ie3/8A4Mk/+N/Sg/txaN/0T2//APBkn/xv6V8R0UAfbh/bi0b/AKJ7f/8AgyT/AON/Svkj4peJovGXxF17xVDavaR6peyXKwO4YxhjnBI61zVFABXvPwC/Zt1L4teCZvFFp4ptNKjivpLPyZbRpCSqI27IYf3/ANK8Gr9B/wDgnZj/AIUTfY/6D9xn/vzBQB5n/wAMPa5/0UDTv/Bc/wD8XXuX7LXwSvvg1B4gjvPEFvq/9rNbsvlW5iEflCTOck5z5n6V7XRQAV82/wDBRT/khVh/2MFv/wCiZ6+kq+bf+Cin/JCrD/sYLf8A9Ez0AfnzXrX7HuP+GkvB2f8An5m/9J5a8lr1r9j3H/DSXg7P/PzN/wCk8tAH6fVW1a8XT9Ku79kMi20DzFQcFgqk4/SrNZfi448Kauckf6DPyOo/dmgD5W/4bi0f/ont/wB/+Ykn4f8ALOj/AIbi0f8A6J7f9v8AmJJ+P/LOviSigD6+m/ZN1b4gzP49t/GVjp8PiVjq8do9k0jQLc/vhGWDAMVD4z3xTP8Ahh7XP+igad/4Ln/+Lr6y+Dn/ACSLwbxj/iQWPHp/o6V1dAHx1p/xxtP2brJPgvqHh2fxFdeHQd+owXQgSc3BNyMIVYrtE4Xqclc96sf8NxaP/wBE9v8A/wAGSf8AxuvCv22v+TnfF3/bl/6RQV4zQB9kav4HuP2vblfiVpOoReE4NNT+w2s7qM3LSNGTP5gZSoAIuQMY/hPPNUv+GHtc/wCigad/4Ln/APi69E/4Jxf8kQ1n/sZJ/wD0mtq+maAPCP2XPgLffBvU9cvLzxHbauNThiiVYrZovL2MxJJLHP3q93oooAKKKKACiiigAooooAKKKKACiiigD46/ar/Z++JHxE+L914l8NWeny6dLaQRK014sbbkTB4PvXlH/DI3xn/6Bmk9v+Yklfo5RQB+cf8AwyN8Z/8AoGaT3/5iSUv/AAyL8Zs/8g3SOv8A0EUr9G6KAPzj/wCGRvjP/wBAzSe3/MSSj/hkb4z/APQM0nv/AMxJK/RyigD85P8AhkX4zZ/5Bukdf+gilJ/wyN8Z/wDoGaT2/wCYklfo5RQB+cf/AAyN8Z/+gZpPf/mJJS/8Mi/GbP8AyDdI6/8AQRSv0booA/OP/hkb4z/9AzSe3/MSSj/hkb4z/wDQM0nv/wAxJK/RyigD85P+GRfjNn/kG6R1/wCgilJ/wyN8Z/8AoGaT2/5iSV+jlFAH5x/8MjfGf/oGaT3/AOYklfW37H/w78SfDP4X3nh/xTBbQ30urS3SiCYSqY2iiUEkd8o3H0r2aigAr51/bU+EvjL4p23hVPCNtaTnTXujc+fciLAkEO3Gev3G+n419FUUAfnH/wAMjfGf/oGaT3/5iSUv/DIvxmz/AMg3SOv/AEEUr9G6KAPzj/4ZG+M//QM0nt/zEko/4ZG+M/8A0DNJ7/8AMSSv0cooA/OT/hkX4zZ/5Bukdf8AoIpU+m/slfGSHULaaTTdJVElR2P9op0Bya/RSigAooooAKKKKAPiv9pf9nT4m+PPjb4g8V+HrHTpdMvvs3kNLerGx2W0UbZU8j5kNeb/APDI3xn/AOgZpPf/AJiSV+jlFAHgf7GPwu8W/C7w14gsPFtvbQzXt7HNAILgSgqEwTx05r3yiigAooooAKKKKAOZ+LGj33iL4X+KdA0xEe+1LR7q0tldgqmSSJlUEnoMkc18Ff8ADIvxmz/yDdI6/wDQRSv0booA/OP/AIZG+M//AEDNJ7f8xJKP+GRvjP8A9AzSe/8AzEkr9HKKAPzk/wCGRfjNn/kG6R1/6CKUn/DI3xn/AOgZpPb/AJiSV+jlFAH5x/8ADI3xn/6Bmk9/+YklfXH7IPw98SfDT4W3Ph/xTDbw30mqy3SiCYSKY2jiUHI75Q8V7JRQAUUUUAFeNftgfD3xL8S/hbaeH/CsFvNfRatDdMs0wiXy1jlUnJ75ccV7LRQB+cf/AAyN8Z/+gZpPf/mJJXf/ALPP7N/xQ8FfGbw74o12w01NNsJ5GnaK+R2AaF1BC9+WFfbtFABVLX7aW80LULODiWe2kjTnHzMpA/U1dooA/OP/AIZG+M//AEDNJ7f8xJKUfsi/Gb/oG6R/4MUr9G6KAMH4c6Xd6J8PfDmi6gqLeWGk2trcBDlRJHEqsAR1GQa3qKKAPiv9pf8AZ0+Jvjz42+IPFfh6x06TTL423kPLerGx2W0UbZU8j5kYV5v/AMMjfGf/AKBmk9v+Yklfo5RQB4r+xz8OfE3wx+GWo6D4rgt4b2fWpbyNYJxKpjaGFAcjvmNuK9q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/>
          <p:cNvSpPr>
            <a:spLocks noChangeAspect="1" noChangeArrowheads="1"/>
          </p:cNvSpPr>
          <p:nvPr/>
        </p:nvSpPr>
        <p:spPr bwMode="auto">
          <a:xfrm>
            <a:off x="212724" y="-144463"/>
            <a:ext cx="1586459" cy="15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data:image/jpg;base64,/9j/4AAQSkZJRgABAQEA3ADcAAD/2wBDAAUDBAQEAwUEBAQFBQUGBwwIBwcHBw8LCwkMEQ8SEhEPERETFhwXExQaFRERGCEYGh0dHx8fExciJCIeJBweHx7/2wBDAQUFBQcGBw4ICA4eFBEUHh4eHh4eHh4eHh4eHh4eHh4eHh4eHh4eHh4eHh4eHh4eHh4eHh4eHh4eHh4eHh4eHh7/wAARCAI4A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jv8Aar/aB+I/w7+L914a8NXmnxafHaQSqs1msjbnXJ5PvXlP/DXXxm/6COkf+C5Kb+3v/wAnE3//AGD7Xv8A7FeB0Ae/f8NdfGb/AKCOkf8AguSj/hrr4zf9BHSP/BcleA0UAe/f8NdfGb/oI6R/4Lko/wCGuvjN/wBBHSP/AAXJXgNFAHv3/DXXxm/6COkf+C5KP+GuvjN/0EdI/wDBcleA0UAe/f8ADXXxm/6COkf+C5KP+GuvjN/0EdI/8FyV4DRQB79/w118Zv8AoI6R/wCC5KP+GuvjN/0EdI/8FyV4DRQB79/w118Zv+gjpH/guSj/AIa6+M3/AEEdI/8ABcleA0UAe/f8NdfGb/oI6R/4Lkr61/Y/+IfiX4mfC678QeKpraa+j1aW1RoIBEojWOJgMDvl25r8zK/QX/gnV/yQvUeAP+KguPx/cQUAfSdFFFABXjf7X3xC8SfDT4W23iDwtNbw30mqxWrGeESKY2jlYjB75Qc17JXzf/wUS/5IRZf9h63/APRU9AHzr/w118Zv+gjpH/guSuv+C37TfxV8VfFjwx4d1a+0x7DUNRit7hY7FVYoxwcHtXylXon7NH/JfvBH/YYg/wDQqAP1UqvqUzW+nXM6cNHC7j6gE1Yqnrf/ACBb7t/o8n/oJoA/PH/hrr4zf9BHSP8AwXJR/wANdfGb/oI6R/4LkrwGigD37/hrr4zf9BHSP/BclH/DXXxm/wCgjpH/AILkrwGigD37/hrr4zf9BHSP/BclH/DXXxm/6COkf+C5K8BooA/Rz9jH4peLfil4a8QX3iy4tJp7G8jhh8i3EWFZCTkDrzXvlfJn/BNb/kSfFv8A2Eoe/wD0zPavrOgAooooAKKKKACiiigAr87NR/a2+McOoXEMeoaQESVlUf2cnQEiv0Tr8ctaOdYvTkn/AEiTk9T8xoA9z/4a6+M3/QR0j/wXJR/w118Zv+gjpH/guSvAaKAPfv8Ahrr4zf8AQR0j/wAFyUf8NdfGb/oI6R/4LkrwGigD37/hrr4zf9BHSP8AwXJX0h+xX8W/GXxUt/FT+LrizmOmNaC2+z26xYEgm3Zx1+4tfnjX2j/wTN/49PHv/XTT/wCVxQB9j141+2B8Q/Evwz+F1p4g8KzW0N9Jq0Vq7TwCVTG0crEYPfKLzXstfNv/AAUU/wCSFWH/AGMFv/6JnoA+d/8Ahrr4zf8AQR0j/wAFyUf8NdfGb/oI6R/4LkrwGigD37/hrr4zf9BHSP8AwXJR/wANdfGb/oI6R/4LkrwGigD37/hrr4zf9BHSP/BclH/DXXxm/wCgjpH/AILkrwGigD37/hrr4zf9BHSP/BclH/DXXxm/6COkf+C5K8BooA9+/wCGuvjN/wBBHSP/AAXJR/w118Zv+gjpH/guSvAaKAPfv+GuvjN/0EdI/wDBclH/AA118Zv+gjpH/guSvAaKAPfv+GuvjN/0EdI/8FyUf8NdfGb/AKCOkf8AguSvAaKAPtT9lT9oL4j/ABE+MFr4a8S3mny6dLaTyssNmsbbkXKnIr7Er84/2CP+TidP6f8AIPuv/QK/RygAooooAKKKKACiiigAooooA/OT9vjP/DRN9n/oH2uP++K8Cr3z9vf/AJOJv+c/8S+1/D5K8DoA92/Zd+A1j8ZNN127u/ElxpDaZNDGqxWqy+ZvVzk5YYxtr2Y/sO6N/wBFCv8A/wAFqf8Axz6Uf8E0v+Re8a/9fdp/6BJX15QB8hn9h3Rv+ihX/wD4LU/+OfSg/sO6N/0UK/8A/Ban/wAc+lfXlFAHyGf2HdG/6KFf/wDgtT/459KD+w7o3/RQr/8A8Fqf/HPpX15RQB8hn9h3Rv8AooV//wCC1P8A459KD+w7o3/RQr//AMFqf/HPpX15RQB8hn9h3Rv+ihX/AP4LU/8Ajn0oP7Dujf8ARQr/AP8ABan/AMc+lfXlFAHyGf2HdG/6KFf/APgtT/459K+VPjT4Nh+H/wAT9b8H29+9/FpsqItw8YRn3Rq/KgkD72Ovav1nr8wf2w/+TkvGP/XxD/6TxUAeS1+gv/BOr/kheo8Af8VBcfj+4gr8+q/QX/gnV/yQvUeAP+KguPx/cQUAfSdFFFABXnvx++F9t8WvBEPhe61ebSo476O88+KESElFdduCR13n8q9CooA+Qz+w7o3/AEUK/wD/AAWp/wDHPpUN5+zTp3watZfipZ+K7vWLjwuv9pRWMlmsSTtHyEZwxKg+oBr7Crzr9pr/AJN/8b84/wCJRN/KgD5n/wCG4dc/6J/p3/gxf/4ior39tvXLmzmt/wDhAdOXzY2Td/aD8ZGM/cr5JooAKKKKAPr74efsd6T4q8A+H/E0njq9tZNW0y3vWhXT1YRmWMPtB3jIG7Gfat4/sO6N/wBFCv8A/wAFqf8Axz6V9DfAL/khvgT/ALF2w/8ASdK7agD8nvjr4Hh+G/xV1nwXb6hJqMWneRtuZIhGz+ZBHLyoJxjfjr2riK9m/ba/5Od8Xf8Abl/6RQV4zQB7T+zv8ftQ+Dujarptn4btdWXUbhJ2eW5MRQqu3AwpzXqX/DcOuf8ARP8ATv8AwYv/APEV8iUUAfXf/DcOuf8ARP8ATv8AwYv/APEUf8Nw65/0T/Tv/Bi//wARXyJRQB95fAn9qnVfiR8VdG8F3Pg+y0+LUfP3XEd6zsnlwSS8KVGclMde9fU1fmb+xL/yc74R/wC33/0inr9MqAML4h69J4W8A+IPE0Vst1JpOmXF6sLNtEhijZwpPYHGM18f/wDDcOuf9E/07/wYv/8AEV9T/H3/AJIb47/7F2//APSd6/J2gD68H7cOt55+H2nY/wCwi/8A8RW+v7Fej6ko1FvH9+hugJyv9nocbvmxnfz1NfElfsZon/IFse/+jx/+gigD5PH7Dujf9FCv/wDwWp/8c+tA/Yd0b/ooV/8A+C1P/jn1r68ooA+Qx+w7o3/RQr//AMFqf/HPrXzj+0n8L7b4SeP7fwva6xNqqS6dHeGeSEREFnkXbgE8fJn8a/Uqvz3/AOCiP/Jd7LnP/Eht/wAP3s9AHzfX2j/wTN/49PHv/XTT/wCVxXxdX2j/AMEzf+PTx7/100/+VxQB9j182/8ABRT/AJIVYf8AYwW//omevpKvm3/gop/yQqw/7GC3/wDRM9AH5812PwW8Gw/ED4n6J4PuL97CLUpXRrhIw7JtjZ+FJAP3cde9cdXrX7Hn/JyXg7r/AMfE3T/r3loA+gh+w7o3/RQr/wD8Fqf/ABz60D9h3Rv+ihX/AP4LU/8Ajn1r68ooA+Qx+w7o3/RQr/8A8Fqf/HPrQP2HdG/6KFf/APgtT/459a+vKKAPkMfsO6N/0UK//wDBan/xz60D9h3Rv+ihX/8A4LU/+OfWvryigD5DH7Dujf8ARQr/AP8ABan/AMc+tA/Yd0b/AKKFf/8AgtT/AOOfWvryigD5DH7Dujf9FCv/APwWp/8AHPrQP2HdG/6KFf8A/gtT/wCOfWvryigD83f2ofgLY/BvTNDu7TxLcau2pzSxsstqsWwIqnIwxz96vCa+3P8Agpaf+Kc8FjI/4/Lrjv8Acjr4joA98/YI/wCTidP/AOwfdf8AoFfo5X5x/sEf8nE6f/2D7r/0Cv0coAKKKKACiiigAooooAKKKKAPzj/b3/5OJv8A/sH2vf8A2K8Dr339vjP/AA0TfZ/6B9rj/vivAqAPtz/gml/yL3jX/r7tP/QJK+vK+Q/+CaX/ACL3jX/r7tP/AECSvrygDhvjX8UNA+E3hW28R+I7PU7q0ub5LJEsI0eQSMkjgkO6DbiNu+ckcV4//wANrfCz/oAeM/8AwDtv/kij/go7/wAkQ0b/ALGSD/0mua+AKAPv/wD4bW+Fn/QA8Z/+Adt/8kUf8NrfCz/oAeM//AO2/wDkivgCigD7/wD+G1vhZ/0APGf/AIB23/yRR/w2t8LP+gB4z/8AAO2/+SK+AKKAPv8A/wCG1vhZ/wBADxn/AOAdt/8AJFfSOm3cd/p1tfQq6x3EKTIHGGAYAjOO/NfjfX7B+D/+RS0f/rwg/wDRa0AatfmD+2F/ycl4x5z/AKTD/wCk8Vfp9X5g/thf8nJeMec/6TD/AOk8VAHktfoL/wAE6v8Akheo8Af8VBcfj+4gr8+q/QX/AIJ1f8kL1HgD/ioLj8f3EFAH0nXmnxz+NHhb4Px6Q/iaw1m7GqmYQf2fFE5Xytm7dvkTH+sGMZ79O/pdfHP/AAUy/wCPPwF/10v+/tb9qAOt/wCG1vhZ/wBADxn/AOAdt/8AJFH/AA2t8LP+gB4z/wDAO2/+SK+AKKAPv/8A4bW+Fn/QA8Z/+Adt/wDJFZvij9o7wR8YPD998L/DOl+IrPWfE0R06yn1C3hS2jlk4BkaOVmC+pCsfY18JV6J+zR/yX7wR/2GIP8A0KgD1X/hin4p/wDQf8Gf+Blz/wDI9R3X7F/xQt7aW4k1/wAG7IkLti8uegGT/wAsK/QOqet/8gW+7f6PJ/6CaAPxzooooA+3fhj+1z8N/DHw48NeG7/RPFkt3pWlW1nO8FrbmNnjiVGKkzgkZBxkA+1dF/w2t8LP+gB4z/8AAO2/+SK+AKKAPrPxt8FPFX7RPie7+MXgrUNG0/QPEGz7Jb6vNLFdp9nRbZ96xRyIMvCxGHPykZwcgYv/AAxT8U/+g/4M/wDAy5/+R6+mf2Jf+TYvCP8A2+/+ls9ezUAflV8b/hF4k+EWradpviS+0i7mv4GniOnzSOqqrbSG3ohBz7GvPK+s/wDgpR/yPHhLr/yDZvp/ra+TKAPQ/gh8IvEvxd1bUdN8N3uk2kthAs8rahLIilWbaACiPzn1xXq3/DFPxT/6D/gz/wADLn/5HrZ/4Jr/API9eLDg/wDIMi57f62vuagD5A/Z3/Zf8ffDv4xaF4x1vV/DNxYaf9o82OzuZ2lbzLeSIbQ0Kj7zjOSOM/Svr+iigDnfidod34n+HHiXw3YSQRXeq6Vc2cDzsRGryRMiliASBkjOAT7V8Rf8MU/FP/oP+DP/AAMuf/kevv8AooA+AP8Ahin4p/8AQf8ABn/gZc//ACPX3xp0LW+n29vIQzxRKjEZwSAB3qeigAooooAK+Wv2qv2dfG3xW+JcHibw7qnh21s49MitCl9cTJIXV5GJwkTDGHHfseK+paKAPgD/AIYp+Kf/AEH/AAZ/4GXP/wAj19B/sgfBfxT8H4PE0fibUNGuzqrWpg/s+aVwvlCXdu3omP8AWDGM9DXvlFABXzb/AMFFP+SFWH/YwW//AKJnr6Sr5t/4KKf8kKsP+xgt/wD0TPQB+fNetfse4/4aS8HZ/wCfmb/0nlryWvWv2Pcf8NJeDs/8/M3/AKTy0Afp9VfUruOw065vpldo7eF5nCDLEKCTjPfirFZfi448Kauckf6DPyOo/dmgD56/4bW+Fn/QA8Z/+Adt/wDJFH/Da3ws/wCgB4z/APAO2/8AkivgCigD7/8A+G1vhZ/0APGf/gHbf/JFH/Da3ws/6AHjP/wDtv8A5Ir4AooA+/8A/htb4Wf9ADxn/wCAdt/8kUf8NrfCz/oAeM//AADtv/kivgCigD9X/gp8UNA+LPhW58R+HLPU7W0tr57J0v40SQyKkbkgI7jbiRe+cg8V3NfM3/BOL/kiGs/9jJP/AOk1tX0zQB8h/wDBS3H/AAjvgod/td13/wBiOviOvtz/AIKW5/4RzwX6fbLr/wBAjr4joA98/YI/5OJ0/wD7B91/6BX6OV+cf7BH/JxOn/8AYPuv/QK/RygAooooAKKKKACiiigAooooA/OP9vf/AJOJv+c/8S+1/D5K8Dr3z9vf/k4m/wD+wfa9/wDYrwOgD7c/4Jpf8i941/6+7T/0CSvryvkP/gml/wAi941/6+7T/wBAkr68oA+Zv+Cjv/JENG/7GSD/ANJrmvgCvv8A/wCCjv8AyRDRv+xkg/8ASa5r4AoAKKKKACiiigAr9g/B/wDyKWj/APXhB/6LWvx8r9g/B/8AyKWj/wDXhB/6LWgDVr8wf2wv+TkvGPOf9Jh/9J4q/T6vzB/bC/5OS8Y85/0mH/0nioA8lr9Bf+CdX/JC9R4A/wCKguPx/cQV+fVfoL/wTq/5IXqPAH/FQXH4/uIKAPpOvjn/AIKZf8efgL/rpf8Af2t+1fY1fHP/AAUy/wCPPwF/10v+/tb9qAPi2uk+HfgbxT8QdefQvCGl/wBpaikDXDQ/aIocRqVBbdIyjqy8ZzzXN19H/wDBO/8A5Lxd/wDYCuP/AEbDQBy3/DLfx2/6Eb/yrWX/AMertPgb+zv8YvDfxf8AC2va14Q+yabYalFPczf2laPsRTknaspY/gDX39RQAVT1v/kC33b/AEeT/wBBNXKp63/yBb7t/o8n/oJoA/HOiiigAooooA/TL9iX/k2Lwj/2+/8ApbPXs1eM/sS/8mxeEf8At9/9LZ69moA+U/23vhH8QviP4q8O33gzw/8A2pb2djJFO/2yCHYxfIGJHUnj0zXzz/wy38dv+hG/8q1l/wDHq/TKigD5S/Yh+EXxC+HHivxDf+NPD/8AZcF3Yxw27/bYJt7CTJGI3YjjucV9W0UUAYvjfxToXgrwveeJvEt99h0qz2efP5Tybd7qi/KgLHLMo4Hf0rzL/hqT4FZ/5Hg9f+gTe/8Axml/ba/5Ni8Xf9uX/pbBX5m0Afpj/wANS/Ar/odz2/5hN5/8Zo/4al+BX/Q7nv8A8wm8/wDjNfmdRQB+mP8Aw1J8Cs/8jwev/QJvf/jNeyQSpNCk0ZykihlOCMgjI4NfjVX7GaJ/yBbHt/o8f/oIoAuV5T4m/aJ+DvhvxBfaBrXi42uo2E7QXMP9m3T7HXqNyxEH8Ca9Wr8q/wBpf/kv3jf/ALDE/wD6FQB92/8ADUvwK/6Hc9v+YTef/Ga9C+HPjvwr8Q9Bk1zwfqn9pafHcNbPL9nkhxIoViNsiqejKc4xzX5GV+g//BO3/khN9xj/AIn9x+P7mCgD6RooooAK+bf+Cin/ACQqw/7GC3/9Ez19JV82/wDBRT/khVh/2MFv/wCiZ6APz5r1r9j3H/DSXg7P/PzN/wCk8teS161+x7j/AIaS8HZ/5+Zv/SeWgD9Pqy/Fxx4U1c5I/wBBn5HUfuzWpWX4uOPCmrnJH+gz8jqP3ZoA/HuiiigAooooAKKKKAPv/wD4Jxf8kQ1n/sZJ/wD0mtq+ma+Zv+CcX/JENZ/7GSf/ANJravpmgD5D/wCClv8AyLvgrn/l7uuP+AR18R19uf8ABS3H/CO+Ch3+13Xf/Yjr4joA98/YI/5OJ0//ALB91/6BX6OV+cf7BH/JxOn/APYPuv8A0Cv0coAKKKKACiiigAooooAKKKKAPzk/b4z/AMNE32f+gfa4/wC+K8Cr3z9vf/k4m/5z/wAS+1/D5K8DoA+3P+CaX/IveNf+vu0/9Akr68r5D/4Jpf8AIveNf+vu0/8AQJK+vKAPmb/go7/yRDRv+xkg/wDSa5r4Ar7/AP8Ago7/AMkQ0b/sZIP/AEmua+AKACiiigAooooAK/YPwf8A8ilo/wD14Qf+i1r8fK/YPwf/AMilo/8A14Qf+i1oA1a/MH9sL/k5Lxjzn/SYf/SeKv0+r8wf2wv+TkvGPOf9Jh/9J4qAPJa/QX/gnV/yQvUeAP8AioLj8f3EFfn1X6C/8E6v+SF6jwB/xUFx+P7iCgD6Tr45/wCCmX/Hn4C/66X/AH9rftX2NXxz/wAFMv8Ajz8Bf9dL/v7W/agD4tr6A/YN1rRtB+Nd1fa5q1hpVqdFnjE97cpDGWMkOF3OQM8Hj2r5/ooA/Wz/AIWb8N/+ig+E/wDwc2//AMXVjTviB4D1K+hsdP8AG3hq8u52CQwQarBJJIx6BVDZJ9hX5F16J+zR/wAl+8Ef9hiD/wBCoA/VSqet/wDIFvu3+jyf+gmrlU9b/wCQLfdv9Hk/9BNAH450UUUAFFFFAH6I/se+OfBOj/s5eFtO1fxh4e069h+1+bb3WpQxSJuvJ2G5WYEZBBGexzXrf/Czfhv/ANFB8J/+Dm3/APi6/JOigD9hfD/iHQPEMMs/h/XNM1eKJgsj2N2k6oxGcEoTg1p18mf8E1s/8IT4tPb+0oe3/TM19Z0AFFFFAHjP7bX/ACbF4u/7cv8A0tgr8za/TL9tr/k2Lxd/25f+lsFfmbQAUUUUAFfrDo/xK+HMekWaP4+8KIy26AqdYtwQdo4xur8nqKAP1s/4Wb8N/wDooPhP/wAHNv8A/F1+aH7RF5aah8cvGV7YXUF3azatM8U0MgdJFLcFWHBHuK4KigAr7q/YK8Y+EdA+Ct7Z674p0PSrptcnkEN7qEULlTDCAwV2BxwefY18K0UAfrZ/ws34b/8ARQfCf/g5t/8A4utfw94l8OeIlmbw/r+lauIComNjeRziMtnG7YTjODjPoa/HyvtH/gmb/wAenj3/AK6af/K4oA+x6+bf+Cin/JCrD/sYLf8A9Ez19JV82/8ABRT/AJIVYf8AYwW//omegD8+a9a/Y9x/w0l4Oz/z8zf+k8teS161+x7j/hpLwdn/AJ+Zv/SeWgD9Pqy/Fxx4U1c5I/0GfkdR+7NalZfi448Kauckf6DPyOo/dmgD8e6KKKACiiigAooooA+//wDgnF/yRDWf+xkn/wDSa2r6Zr5m/wCCcX/JENZ/7GSf/wBJravpmgD5D/4KW5/4RzwX6fbLr/0COviOvtz/AIKW/wDIu+Cuf+Xu64/4BHXxHQB75+wR/wAnE6f/ANg+6/8AQK/Ryvzj/YI/5OJ0/wD7B91/6BX6OUAFFFFABRRRQAUUUUAFFFFAH5x/t7/8nE3/AP2D7Xv/ALFeB177+3xn/hom+z/0D7XH/fFeBUAfbn/BNL/kXvGv/X3af+gSV9eV8h/8E0v+Re8a/wDX3af+gSV9eUAfM3/BR3/kiGjf9jJB/wCk1zXwBX7I31lZ30IhvrSC6iDbgk0Ydc+uD3ql/wAI74f5/wCJFpfIx/x6R9PyoA/Huiv2E/4R3w/z/wASLS+Rj/j0j6flR/wjvh/n/iRaXyMf8ekfT8qAPx7or9hP+Ed8P8/8SLS+Rj/j0j6flR/wjvh/n/iRaXyMf8ekfT8qAPx7r9g/B/8AyKWj/wDXhB/6LWl/4R3w/wA/8SLS+Rj/AI9I+n5VpqoVQqgAAYAHQCgBa/MH9sL/AJOS8Y85/wBJh/8ASeKv0+r8wf2wv+TkvGPOf9Jh/wDSeKgDyWv0F/4J1f8AJC9R4A/4qC4/H9xBX59V+gv/AATq/wCSF6jwB/xUFx+P7iCgD6Tr45/4KZf8efgL/rpf9/a37V9jV8c/8FMv+PPwF/10v+/tb9qAPi2iiigAr0T9mj/kv3gj/sMQf+hV53UlvNNbzJNbyvFKh3I6MVZT6gjpQB+ylU9b/wCQLfdv9Hk/9BNfkKdf10j/AJDWpf8AgU/+NWtJ17W31W0WTWNRZWuE3A3T8/MPegDDor9hD4d8PnOdC0s5OT/okfJ/Kg+HfD5znQtLOTk/6JHyfyoA/Huiu0+O8ccPxt8cxQxpHGniG+VUUYCj7Q/AFcXQAUUUUAfcv/BNbH/CFeLvX+0Yf/RZr6zr8cbLUtRskZLO/urZXOWWKZkBPvg1YOv66c51rUjk5P8ApT8n86AP2Gor8eTr+unOda1I5OT/AKU/J/Og6/rpznWtSOTk/wClPyfzoA/SD9tr/k2Lxd/25f8ApbBX5m1eutY1a6geC61S+nicguklwzKxByMgnnmqNABRXafAmKKf42eB4Z40lifxBYq6OoKsDOmQQeor9UP+Ed8P8/8AEi0vkY/49I+n5UAfj3RX7Cf8I74f5/4kWl8jH/HpH0/KvyF1gAateBegnfHGONxoAq0UV+oX7NmhaLP8BfBc1xo+nyyvpMRZ3tULNkc5JHNAH5e0V+wn/CO+H+P+JFpfAx/x6R9Pyo/4R3w/x/xItL4GP+PSPp+VAH4919o/8Ezf+PTx7/100/8AlcV9aDw74fGMaHpgx0/0RPr6VasNP0+wDixsba1343+TEqbsdM4HOKALNfNv/BRT/khVh/2MFv8A+iZ6+kq+bf8Agop/yQqw/wCxgt//AETPQB+fNetfse4/4aS8HZ/5+Zv/AEnlryWvWv2Pcf8ADSXg7P8Az8zf+k8tAH6fVl+Ljjwpq5yR/oM/I6j92a1KRlDKVYAgjBB6EUAfjRRX7C/8I74fzn+w9MznOfsidfXpSDw74fGMaFpYwcj/AESPg/lQB+PdFfsIPDvh8YxoWljByP8ARI+D+VA8O+HxjGhaWMHI/wBEj4P5UAfj3RX7CDw74fGMaFpYwcj/AESPg/lQPDvh8YxoWljByP8ARI+D+VAHz1/wTi/5IhrP/YyT/wDpNbV9M1XsLGysITDY2dvaxltxSGMIpPTOB34H5VYoA+Q/+CluP+Ed8FDv9ruu/wDsR18R19uf8FLc/wDCOeC/T7Zdf+gR18R0Ae+fsEf8nE6f/wBg+6/9Ar9HK/OP9gj/AJOJ0/8A7B91/wCgV+jlABRRRQAUUUUAFFFFABRRRQB+cf7e/wDycTf85/4l9r+HyV4HXvn7e/8AycTf/wDYPte/+xXgdAH25/wTS/5F7xr/ANfdp/6BJX15X5MfD34neO/h/b3lv4P8RT6TFesr3CxxRvvKghT86nGAx6V1B/aQ+NpJP/CfXv8A4DQf/G6AP0/or8wP+Gj/AI2f9D9ff+A8H/xFH/DR/wAbP+h+vv8AwHg/+IoA/T+ivzA/4aP+Nn/Q/X3/AIDwf/EUf8NH/Gz/AKH6+/8AAeD/AOIoA/T+ivzA/wCGj/jZ/wBD9ff+A8H/AMRR/wANH/Gz/ofr7/wHg/8AiKAP0/or8wP+Gj/jZ/0P19/4Dwf/ABFH/DR/xs/6H6+/8B4P/iKAP0/r8wf2wv8Ak5Lxjzn/AEmH/wBJ4qT/AIaP+Nn/AEP19/4Dwf8AxFedeKvEGseKfEF3r+v3z3+p3bBp7h1ALkKFHAAHQAdO1AGXX6C/8E6v+SF6jwB/xUFx+P7iCvz6r9Bf+CdX/JC9R4A/4qC4/H9xBQB9J18c/wDBTL/jz8Bf9dL/AL+1v2r7Gr45/wCCmX/Hn4C/66X/AH9rftQB8W0UV7f+xZ4L8MeO/i7c6L4s0mPVNPXSJp1heR0AkWSIBsoQejHv3oA8Qor9Pf8Ahmz4I/8AQhWnTH/H3cf/AByuK+O3wF+Efh74O+K9c0bwXbWuo2WmSy28y3M5MbqOGAZyP0oA/PerWj/8haz/AOu6f+hCqtWtH/5C1n/13T/0IUAfsdRRRQB+T3x9/wCS5eO/+xiv/wD0oeuIrt/j7/yXLx3/ANjFf/8ApQ9cRQAUV93fsrfBD4WeL/gL4c8ReI/CNvqGqXn2rz7h7iZS+y6lReFcAYVVHA7V6f8A8M2fBH/oQrTpj/j7uP8A45QB+YVFfRf7c3w/8H/D/wAWeHLPwfokWlQXdhJJOkcsj72D4B+djjj6V86UAFFfRX7DPw/8H/EDxb4is/GGiw6rBa2EcsCSSyJsYyYJGxh29a+s/wDhmz4I/wDQhWnTH/H3cf8AxygD8wqK+7v2qfgh8LPCHwF8R+IvDnhG30/VLP7L5FwlxMxTfdRI3DOQcqzDkd6+EaAO3+AX/JcvAn/YxWH/AKUJX6w1+T3wC/5Ll4E/7GKw/wDShK/WGgAr8ctaOdYvTkn/AEiTk9T8xr9ja/HLWjnWL05J/wBIk5PU/MaAKlfql+zJ/wAm/wDgj/sEQ/yr8ra/VL9mT/k3/wAEf9giH+VAHo1FFfGH7avxd+I3gX4vW2jeE/FNzpdg+kQztDHDEw8xpJQWyyk9FX8qAPs+ivzA/wCGj/jZ/wBD9ff+A8H/AMRX1J+wh8RvGvxAtvF7eMden1Y2L2YtjJGi+XvE27GxRnO1euenbuAfTdfNv/BRT/khVh/2MFv/AOiZ6+kq+bf+Cin/ACQqw/7GC3/9Ez0AfnzXrX7HuP8AhpLwdn/n5m/9J5a8lrU8K+INY8LeILTX9AvXsdTtGLW9wqqxQlSpIDAjoT2oA/YSivzA/wCGj/jZ/wBD9ff+A8H/AMRR/wANH/Gz/ofr7/wHg/8AiKAP0/or8wP+Gj/jZ/0P19/4Dwf/ABFH/DR/xs/6H6+/8B4P/iKAP0/or8wP+Gj/AI2f9D9ff+A8H/xFH/DR/wAbP+h+vv8AwHg/+IoA/T+ivzA/4aP+Nn/Q/X3/AIDwf/EUf8NH/Gz/AKH6+/8AAeD/AOIoA/T+ivzA/wCGj/jZ/wBD9ff+A8H/AMRR/wANH/Gz/ofr7/wHg/8AiKAPoP8A4KW/8i74K5/5e7rj/gEdfEddj8Qvid47+IEFpB4w8RT6tFZu8luskUaBGYAMfkUeg61x1AHvn7BH/JxOn/8AYPuv/QK/Ryvzj/YI/wCTidP/AOwfdf8AoFfo5QAUUUUAFFFFABRRRQAUUUUAfnJ+3xn/AIaJvs/9A+1x/wB8V4FX6Z/Fn9m/wF8S/GMvirxBfa/DfSwxwstpdRpHtQYGA0bHP41yX/DGHwn/AOgn4s/8DYf/AIzQB+fNFfoN/wAMYfCf/oJ+LP8AwNh/+M0f8MYfCf8A6Cfiz/wNh/8AjNAH580V+g3/AAxh8J/+gn4s/wDA2H/4zR/wxh8J/wDoJ+LP/A2H/wCM0AfnzRX6Df8ADGHwn/6Cfiz/AMDYf/jNH/DGHwn/AOgn4s/8DYf/AIzQB+fNFfoN/wAMYfCf/oJ+LP8AwNh/+M0f8MYfCf8A6Cfiz/wNh/8AjNAH580V+g3/AAxh8J/+gn4s/wDA2H/4zR/wxh8J/wDoJ+LP/A2H/wCM0AfnzRX6Df8ADGHwn/6Cfiz/AMDYf/jNH/DGHwn/AOgn4s/8DYf/AIzQB+fNfoL/AME6v+SF6jwB/wAVBcfj+4gpf+GMPhP/ANBPxZ/4Gw//ABmvXfg38NPD/wAKvC0/hzw3PqE1nNePeM17IrvvZEUjKqoxhB29aAO1r45/4KZf8efgL/rpf9/a37V9jV8c/wDBTL/jz8Bf9dL/AL+1v2oA+La+j/8Agnf/AMl4u/8AsBXH/o2GvnCvo/8A4J3/APJeLv8A7AVx/wCjYaAP0Jrzr9pr/k3/AMb84/4lE38q9FrG8ceG7Dxf4R1TwxqklxHZalbtbztbuFkCt12kggH8DQB+QFWtH/5C1n/13T/0IV9+f8MYfCf/AKCfiz/wNh/+M1Hc/sd/CvT7eS/h1LxUZLZDMga9hxlRkZ/de1AH0tRX58/8Nn/Fj/oGeE//AACm/wDj1H/DZ/xY/wCgZ4T/APAKb/49QB5J8ff+S5eO/wDsYr//ANKHriK1PFuuXnibxTqviPUEhS81S8lvJ1hUqgeRy7BQSSBknHJrLoA/TL9iX/k2Lwj/ANvv/pbPXs1fmr8Mf2m/iF8PfA+n+D9DsfD0un2Hm+S91ayvKfMleRslZAD8znHA4xXSf8Nn/Fj/AKBnhP8A8Apv/j1AHQ/8FKP+R48Jdf8AkGzfT/W18mV9pfCvRbT9rSyvfEXxMeWxvNAkWytF0MiBGjkG8lxIJCTkcYI78V2n/DGHwn/6Cfiz/wADYf8A4zQB5X/wTX/5HrxZ0/5BkXbn/W19zV5b8FfgV4N+EuqahqPhm71mea/gWCUX08cgChtwxtRSDmvUqAPGf22v+TYvF3/bl/6WwV+Ztfrp8TvBek/ELwPqHg/XJbuLT7/yvOe1dUlHlypIuCwIHzIM8HjNeI/8MYfCf/oJ+LP/AANh/wDjNAHxh8Av+S5eBP8AsYrD/wBKEr9Ya8B8JfsmfDPwz4p0rxHp+oeJnvNLvIryBZruJkLxuHUMBECRkDPIr36gAr8ctaOdYvTkn/SJOT1PzGv2Nr5xuv2NvhVcXMtxJqfivfK5dsXsOMk5P/LGgD89a/VL9mT/AJN/8Ef9giH+VeZ/8MYfCf8A6Cfiz/wNh/8AjNe8+BvDdh4P8IaX4X0uS4kstMt1t4HnYNIyr0LEAAn6AUAbNfnv/wAFEf8Aku9nyT/xIbf8P3s1foRX57/8FEf+S72fJP8AxIbf8P3s1AHzfX2j/wAEzf8Aj08e/wDXTT/5XFfF1faP/BM3/j08e/8AXTT/AOVxQB9j182/8FFP+SFWH/YwW/8A6Jnr6Sri/jH8NdA+KnhWHw34kuNQgs4rxLtWspVRy6q6gEsrDGHPb0oA/Juiv0G/4Yw+E/8A0E/Fn/gbD/8AGaP+GMPhP/0E/Fn/AIGw/wDxmgD8+aK/Qb/hjD4T/wDQT8Wf+BsP/wAZo/4Yw+E//QT8Wf8AgbD/APGaAPz5or9Bv+GMPhP/ANBPxZ/4Gw//ABmj/hjD4T/9BPxZ/wCBsP8A8ZoA/Pmiv0G/4Yw+E/8A0E/Fn/gbD/8AGaP+GMPhP/0E/Fn/AIGw/wDxmgD8+aK/Qb/hjD4T/wDQT8Wf+BsP/wAZo/4Yw+E//QT8Wf8AgbD/APGaAPz5or9Bv+GMPhP/ANBPxZ/4Gw//ABmj/hjD4T/9BPxZ/wCBsP8A8ZoA/Pmiv0G/4Yw+E/8A0E/Fn/gbD/8AGaP+GMPhP/0E/Fn/AIGw/wDxmgD51/YI/wCTidP/AOwfdf8AoFfo5XjXwm/Zv8BfDTxjF4q8P32vzX0UMkKrd3Ubx7XGDkLGpz+Ney0AFFFFABRRRQAUUUUAFFFFABRXzr8eP2oIfhZ8Q7jwi3gp9WaG3im+0jUxCDvXONvlNjHHeuCP7ctv/wBEzl/8HY/+MfSgD7HoryP9m341R/GXT9avI/Dj6INLlij2teef5m8Mc52LjG336165QAUV5p+0X8Vk+D/gmz8TPoTa0LnUksfIF15G0tFK+7dsbP8AqsYx3znjnwM/ty2//RM5f/B2P/jH0oA+x6K+OD+3Lb/9Ezl/8HY/+MfSg/ty2/8A0TOX/wAHY/8AjH0oA+x6K+OD+3Lb/wDRM5f/AAdj/wCMfSg/ty2//RM5f/B2P/jH0oA+x6K+OD+3Lb/9Ezl/8HY/+MfSg/ty2/8A0TOX/wAHY/8AjH0oA+x6K+OD+3Lb/wDRM5f/AAdj/wCMfSg/ty2//RM5f/B2P/jH0oA+x6K+OD+3Lb/9Ezl/8HY/+MfSvf8A9nj4pp8XvA9z4nj0NtGEOoSWXkNc+fu2pG27dsXr5mMY7daAPSK+Of8Agpl/x5+Av+ul/wB/a37V9jV4z+098EJPjPBoEcXiRNEOkNcMS1mZxL5oj/21xjy/fr2oA/M2vo//AIJ3/wDJeLv/ALAVx/6Nhrtv+GGrv/opUH/gmP8A8er0r9nL9muf4SePpvFEvjCPWBJYSWf2ddOMJBd0bdu8xumzpjvQB9E0UVzvxM8Tr4L8Aa34raz+2jSrR7n7P5vl+btH3d2DjPrg0AdFVPW/+QLfdv8AR5P/AEE18if8NzW//RM5e3/MbH4/8sKQ/tswakv9n/8ACt5ITdDyfM/trOwt8ucCEZxnNAHxfRX2L/ww1d/9FKg/8Ex/+PUf8MNXf/RSoP8AwTH/AOPUAfHVFbfjzQW8K+N9d8MtdC7Ok6hPZGcJsEpikKbtuTjOM4yaxKACivpT4Lfsp3HxJ+Gek+NY/HEWmLqPnYtW0wymPy5ni+95q5zsz0HXFdj/AMMNXf8A0UqD/wAEx/8Aj1AHQf8ABNb/AJEnxb/2Eoe//TM9q+s6+M7bXf8AhjcN4auLX/hNW8Rf6cJo3Fh5Aj+TaQRIWz1zkY96l/4bmt/+iZy9/wDmNj8P+WFAH2PRXxx/w3Nb/wDRM5e3/MbH4/8ALCk/4bmgx/yTKTOP+g2Ov/figD7Ior5q+Cv7VkPxK+Juk+Ck8Cvph1Ez4ujqgl8sRwvL9zylznZjqMZzzX0rQAUViePdfHhXwPrviY2v2saTp0975HmbPN8qNn27sHGduM4OPSvlP/hua3/6JnL3/wCY2Pw/5YUAfY9FfG5/bmgx/wAkyk/8HY/+MV9h2U32mzhuNu3zY1fb6ZGcUAS0UUUAFfnv/wAFEf8Aku9nyT/xIbf8P3s1foRXzv8AtG/s13Hxc8fQ+KI/GMekLFp8dn9nbTzN9x3bdu8xeu/pjtQB+d9faP8AwTN/49PHv/XTT/5XFU/+GGrv/opUH/gmP/x6vbf2YfgfJ8GIdfSXxImtnV2tyCtl5HleUJP9tt2fM9sY96APZqKK83/aH+Kcfwh8D23ieTRDrAm1COy+zi68gjckj7t21s48vpjv1oA9Ior43H7c0HGfhlJ15/4nY6f9+KB+3NBxn4ZSdef+J2On/figD7Ior43H7c0HGfhlJ15/4nY6f9+KB+3NBxn4ZSdef+J2On/figD7Ior43H7c0HGfhlJ15/4nY6f9+KB+3NBxn4ZSdef+J2On/figD7Ior43H7c0HGfhlJ15/4nY6f9+KB+3NBxn4ZSdef+J2On/figD7Ior43H7c0HGfhlJ15/4nY6f9+KB+3NBxn4ZSdef+J2On/figD7IorzT9nP4rL8YPBF54mXQjoottSex8g3fn7tsUT792xcf63GMduvNel0AFFFFABRRRQAUUUUAFFFFABRRRQAUUUUAfnJ+3xn/hom+z/wBA+1x/3xXgVe+ft7/8nE3/ADn/AIl9r+HyV4HQB9uf8E0v+Re8a/8AX3af+gSV9eV8h/8ABNL/AJF7xr/192n/AKBJX15QB8zf8FHf+SIaN/2MkH/pNc18AV9//wDBR3/kiGjf9jJB/wCk1zXwBQAUV0nwz8Gat8QfG+n+ENCktY9Rv/N8lrlykY8uJ5GyQCR8qHt1xXtf/DGfxa/5/vC3/gdL/wDGqAPnCivoDxH+yT8UNB8Palrl9eeGja6daS3c4jvJC5SNC7YHlDJwDivn+gAooooAKKK9w+Hf7MHxG8deC9N8WaLdeH47DUUZ4VubqRJAFdkO4CMgcqe54xQB4fX6C/8ABOr/AJIXqPX/AJGC47f9MIK8J/4Yz+LX/P8AeFv/AAOl/wDjVfVX7Jnw18QfCz4Z3XhzxJNYy3k2qy3amzlaRAjRxKBkqpzlD29KAPX6KKKACiiigArzr9pr/k3/AMb84/4lE38q9Frzn9pv/k3/AMb/APYIm/lQB+VtW9Fz/bFlgZP2iPAxn+IVUq1o/wDyFrP/AK7p/wChCgD9jqKKKAPye+Pv/JcvHf8A2MV//wClD1xFdv8AH3/kuXjv/sYr/wD9KHriKAP0y/Yl/wCTYvCP/b7/AOls9ezV4z+xL/ybF4R/7ff/AEtnr2agD4a/4KUf8jx4S6/8g2b6f62vkyv0D/bA+BnjL4s+JNC1HwxcaPFDYWckEwvbh42LF9wxtRsjHvXhf/DGfxa/5/vC3/gdL/8AGqAPnCivo/8A4Yz+LX/P94W/8Dpf/jVH/DGfxa/5/vC3/gdL/wDGqAOW/Yl/5Od8I/8Ab7/6RT1+mVfCngD4NeLv2e/F1l8X/HM2l3Hh7QPM+1x6ZO01y3nxtbJsR1RT88yE5YcZPPSvWf8Ahs/4T/8AQM8Wf+AUP/x6gD1z4+/8kN8d/wDYu3//AKTvX5O197+I/wBpj4f/ABM8P6j8OfD9j4gh1jxRayaPYSXlrEkCz3CmKMyMsjEJucZIUkDPBrxf/hjP4tf8/wB4W/8AA6X/AONUAfOFfsZon/IFse3+jx/+givgL/hjP4tf8/3hb/wOl/8AjVfoFpsLW2nW1u+3dFEiNt6ZAA46UAT0UV4N43/as+G3hHxdqnhjVNP8Sve6ZctbztBaRNGWU87SZQSPqBQB7zRXzb/w2f8ACf8A6Bniz/wCh/8Aj1H/AA2f8J/+gZ4s/wDAKH/49QB9JUV82/8ADZ/wn/6Bniz/AMAof/j1el/BL4yeFPi7Fq0nhe21aAaW0S3H26BI8+Zv27drtn7jZ6dqAPR6+bP+Cip/4sXp3IH/ABUFv+P7ievpOvmz/goqf+LF6dyB/wAVBb/j+4noA/PqiiigAooooAKKKKACivoDw7+yT8Udd8P6brlleeG1tdRtIruES3kiuEkQOu4eUcHBGav/APDGfxa/5/vC3/gdL/8AGqAPnCivo/8A4Yz+LX/P94W/8Dpf/jVH/DGfxa/5/vC3/gdL/wDGqAPcP+CcX/JENZ/7GSf/ANJravpmvHP2Rvhn4i+FXw31Dw94mlsJby41iW9Q2crSJ5bQwoMllU5zG3b0r2OgAorzz42fGDwt8I7PTLrxPb6pOmpSSRwCxhSQgoFJ3bnXA+YeteYf8Nn/AAn/AOgZ4s/8Aof/AI9QB9JUV418Jv2kPAXxL8YxeFfD9jr8N9LDJMrXdrGke1Bk5KyMc/hXstABRRRQAUUUUAFFFFABRRRQB+cf7e//ACcTf/8AYPte/wDsV4HXvv7fGf8Ahom+z/0D7XH/AHxXgVAH25/wTS/5F7xr/wBfdp/6BJX15Xw7+wN4+8F+C9D8WR+KvEum6PJdXNs0C3UoQyBUkyR64yPzr6cPx0+D/wD0UTw//wCBQ/z2oA8s/wCCjv8AyRDRv+xkg/8ASa5r4Ar7U/bs+JHgPxh8I9L0zwv4r0vV72LXoZ3htZg7LGILhS2PTLKPxFfFdAHs37Exx+074R/7ff8A0inr9Mq/Lv8AZL13SPDX7QXhnW9e1G307Trc3XnXNw+2OPdazIuT2yzAfU19/D46fB//AKKJ4f8A/Aof570AbfxjyPhF4yI6/wBgX3fH/Lu9fklX6X/FH40fCrUvhl4q0+w8faHPd3Wi3kMEUdyNzu0DBVHuSQBX5oUAFFFFABX6e/sd8fs2eDuCP9Hm6/8AXxLX5hV+g/7Lnxa+Gnh34CeFtH1vxro2n6hbQTCe2nuQHjJnkYZHuCD+NAH0jRXnJ+Onwf8A+iieH/8AwKH+e1db4Q8VeHfF+lvqnhjWLTVrJJmgae2fegkABK59cMD+NAGzRRRQAUUUUAFec/tN/wDJv/jf/sETfyr0avOf2m/+Tf8Axv8A9gib+VAH5W1a0f8A5C1n/wBd0/8AQhVWrOlusep2sjsFVZkLE9AAwoA/Y+ivO/8AheXwg/6KL4d/8DFo/wCF5fCD/oovh3/wMWgD84vj7/yXLx3/ANjFf/8ApQ9cRXW/GfULLVfi/wCMdT025jurK7128mt54zlJI2ncqwPcEEEVyVAH6ZfsS/8AJsXhH/t9/wDS2evZq8Z/Yl/5Ni8I/wDb7/6Wz17NQAUUUUAFFYPjPxn4V8G20Fz4q16x0eG4YpC91KEEjAZIHqcVzH/C8/g/nH/CxfD3XH/H2KAOe/ba/wCTYvF3/bl/6WwV+Ztfof8AtIeOvB/xK+C2veC/AXiLT/EfiPURbGz02wl8yefy7mKV9qjk7Ujdj6BTXxp/wo34v/8AROvEX/gG1AFL4Bf8ly8Cf9jFYf8ApQlfrDX5s/Bf4O/FLS/i/wCDtT1HwHrtrZWmuWc9xPLakJHGsyFmJ7AAE1+k1ABRRRQAV+Vn7TGP+F/+N8f9Bif/ANCr9U6/OT4/fCD4n6z8avF2q6V4F1y8sbrVJpYJ4bUskiE8MD3FAHgVFeif8KN+L/8A0TrxF/4BtXJ+LvC/iLwjqi6X4m0a80m9eITLBdRlHKEkBsHtlSPwNAGPX2j/AMEzf+PTx7/100/+VxXxdX2j/wAEzf8Aj08e/wDXTT/5XFAH2PXzZ/wUVP8AxYvTuQP+Kgt/x/cT19J14L+3N4W8R+Lvg9ZaZ4Y0e81a9TWoZngtoy7iMRTAtgdssv50AfnDRXon/Cjfi/8A9E68Rf8AgG1UPEPwn+JXh7RrjWdc8E61p+n2wBmuZ7YqkYJCjJ7ckD8aAOKoop8EUk8yQwoXkkYKijqSTgCgBlFeif8ACjfi/wD9E68Rf+AbUf8ACjfi/wD9E68Rf+AbUAfpT8G8f8Kh8GY6f2BY4/8AAdK6uub+Flndaf8ADHwrp99bvbXVtotnDPC4w0brCgZSPUEEV0lABRRRQAUUUUAfIf8AwUtP/FOeCxkf8fl1x3+5HXxHX35+334L8WeMtB8KQ+FfD+oazJa3Vw062kRfywypgkD1wfyr5H/4Ub8X/wDonXiL/wAA2oA7j9gj/k4nT/8AsH3X/oFfo5Xwn+xj8L/iF4X+OVlq/iLwfq+l2CWVyjXFzblEDMmAMnua+7KACiiigAooooAKKKKACiiigD84/wBvf/k4m/5z/wAS+1/D5K8Dr3z9vf8A5OJv/wDsH2vf/YrwOgAoqa3tbm4BMFvNKB12IWx+VSf2bqP/AD4XX/flv8KAKtFTz2l1boHntZolJwC8ZUZ/GoKACinxRyTSCOKN5HPRVGSfwqf+zdR/58Lr/vy3+FAFWirL6ffIhd7K5VVGSTEwAH5VWoAKKKKACiirEVleTRiSK0uJEPRljJB/GgCvX6C/8E6v+SF6jwB/xUFx+P7iCvgT+zdR/wCfC6/78t/hX3v/AME+podP+CN/DfyRWkra/OypMwRmBhgAODjuCPwoA+l6Kp/2tpWM/wBp2WMZ/wBevT86P7V0v/oJWff/AJbr2696ALlFU/7V0v8A6CVn2/5br36d6P7W0rGf7TssYz/r16fnQBcrzn9pv/k3/wAb/wDYIm/lXdf2rpf/AEErPv8A8t17de9ee/tI31ldfAbxpb215bzTPpMoSOOUMzEjoADk0AflrRVr+zdR/wCfC6/78t/hR/Zuo/8APhdf9+W/woAq0UUUAFFWU0++dA6WVyysMgiJiCPypf7N1H/nwuv+/Lf4UAfpR+xL/wAmxeEf+33/ANLZ69mrxz9iuOSH9mbwlHLG8bj7blWGCP8ATZ+1ex0AFFQXN5aWxAuLqCEkZAkkC5H41EdU0z/oI2f/AH/X/H2P5UAfLP8AwUo/5Ejwl/2Epv8A0VXwzX3H/wAFGZE1DwX4Vj0+Rbt01GUusDbyo8vGSBXxN/Zuo/8APhdf9+W/woA9c/Yl/wCTnfCP/b7/AOkU9fplX5pfsYW1xaftK+E7i6t5beFPtm6SVCqjNnOBknjqa/SE6tpQHOp2Q/7br/jQBcoqpFqmmSyLHFqNo7scKqzKST7DNW6ACiiqR1fSQSDqdkCP+m6/40AXaKpf2xpP/QUsf/Ahf8atxSRyxrJE6ujDKspyCPY0AOr89/8Agoj/AMl3sv8AsA2//o2ev0Ir89/+CiP/ACXez5J/4kNv+H72agD5vr7R/wCCZv8Ax6ePf+umn/yuK+Lq+0f+CZv/AB6ePf8Arpp/8rigD7HooooAK8k/bE/5Ns8Y9D/o8PX/AK+Iq9bryT9sT/k2zxj0P+jw9f8Ar4ioA/MKtPwp/wAjTpP/AF+w/wDoYrMrT8Kf8jTpP/X7D/6GKAP2FooooAKKpvqumIzK+pWalTtYGdRg+h5oOraUM51OyGDg/v14P50AXKKZDLFNGJIZEkQ5wyMCDg4PIp9ABRVe5vrK2kEdxeW8LldwWSQKceuD24NR/wBraVx/xM7Lpn/Xr0/OgC5RUFteWl0T9muoJ8DJ8uQNgfhU9ABRRRQAUUUUAFFFFABRRRQAUUUUAfnJ+3xn/hom+z/0D7XH/fFeBV75+3v/AMnE3/Of+Jfa/h8leB0Afbn/AATS/wCRe8a/9fdp/wCgSV9eV8h/8E0v+Re8a/8AX3af+gSV9eUAfM3/AAUd/wCSIaN/2MkH/pNc18AV9/8A/BR3/kiGjf8AYyQf+k1zXwBQB7N+xL/yc74R/wC33/0inr9Mq/Mz9ifH/DTnhHIzzedv+nKev0zoA5T4x5Hwi8ZEdf7Avu+P+Xd6/JKv1t+Mf/JIvGXOP+JBfc+n+jvX5JUAFFFFABX6e/sd/wDJtng7nP8Ao83/AKUS1+YVfp7+x3/ybZ4O6H/R5ug/6eJaAPW6/Pn/AIKKf8l1sP8AsX7f/wBHT1+g1fnz/wAFFP8Akuth/wBi/b/+jp6APm2iiigAooooAK9E/Zo/5L94I/7DEH/oVed16J+zR/yX7wR/2GIP/QqAP1Uqnrf/ACBb7t/o8n/oJq5VPW/+QLfdv9Hk/wDQTQB+OdFFFAH6xfAL/khvgT/sXbD/ANJ0rtq4n4Bf8kN8Cf8AYu2H/pOldtQAUUUUAfDX/BSj/kePCX/YNm/9G18mV9Z/8FKP+R48Jf8AYNm/9G18mUAfWX/BNfP/AAnPizrj+zIvp/ra+5q+Gf8Agmv/AMj14sOD/wAgyLnt/ra+5qAPGf22v+TYvF3/AG5f+lsFfmbX6Zfttf8AJsXi7/ty/wDS2CvzNoA7b4Cc/HHwJwD/AMVHYdf+vhK/WKvye+AX/JcvAn/YxWH/AKUJX6w0AFfjjrH/ACFrz/ru/wD6Ea/Y6vxy1kk6veE8n7RJ/wChGgCpX6pfsyf8m/8Agj/sEQ/yr8ra/VL9mT/k3/wR/wBgiH+VAHo1fnv/AMFEf+S72fJP/Eht/wAP3s1foRX57/8ABRH/AJLvZ8k/8SG3/D97NQB8319o/wDBM3/j08e/9dNP/lcV8XV9o/8ABM3/AI9PHv8A100/+VxQB9j0UUUAFeSftif8m2eMeh/0eHr/ANfEVet15J+2J/ybZ4x6H/R4ev8A18RUAfmFWn4U/wCRp0n/AK/Yf/QxWZWn4U/5GnSf+v2H/wBDFAH7C0UUUAfkj8Yefi34xOSf+J9fcnv/AKQ9crXVfGHn4t+MTkn/AIn19ye/+kPXK0Afpl+xLn/hmLwl/wBvuP8AwNnr2avGf2Jf+TYvCXP/AD+/+ls9ezUAfAH/AAUd/wCS36N/2LcH/pTc18zV9M/8FHf+S36N/wBi3B/6U3NfM1AH13/wTT/5GXxp/wBedr/6HJX27XxF/wAE0/8AkZfGn/Xna/8AoclfbtABRRRQAUUUUAFFFFABRRRQAUUUUAcz4h+H3gPxFqTanr/gzw9q18yhWuL3ToppCo6Dcyk4FZ//AAqH4U/9E18H/wDgmt//AIiu2ooAxvC/hTwx4Wini8M+HdJ0WO4YNMthaJAJCM4LBAMkZPWtmiigD5m/4KO/8kQ0b/sZIP8A0mua+AK+/wD/AIKO/wDJENG/7GSD/wBJrmvgCgC7oer6roWqw6rompXmmahBnybq0naKWPKlTtZSCMgkH1BIrqP+Ft/FTH/JSvGPTH/IbuP/AIuuKooA7G++KfxMvrKeyvfiF4rubW4jaKaGXV52SRGGGVgWwQQSCDXHUUUAFFFFABXVaJ8SPiFomlw6Xo3jnxLp1hACIba11SaKKMEknaqsAOSTx61ytFAHb/8AC3vit/0Urxh/4Obj/wCLrnPEviLX/E2oLqHiPWtR1i8WMRLPfXLzSBASQoZiTjJJx7msuigAooooAKKKKACrOl6hfaXqMGo6ZeXFle27iSC4t5DHJGw6MrDkH3FVqKAO2Pxd+Kp/5qV4w/8AB1cf/F1PpvxX+KE+o20M3xH8XPFJKqOr6zcFWUsMgjfyK4Krejf8hez5x/pEfP8AwIUAfqv/AMKh+FP/AETXwf8A+Ca3/wDiKP8AhUPwp/6Jr4P/APBNb/8AxFdtRQBBp1naadYW+n6faw2lpbRLDBBCgSOJFGFVVHAAAAAFT0UUAFFFFAGD4n8FeD/FNxDceJfCuia1NApSKS/sI52RSckAuCQM9qx/+FQ/Cn/omvg//wAE1v8A/EV21FAGD4Y8FeD/AAtcTXHhrwromizTqElksLCOBnUHIBKAEjPat6iigClrukaVr2lTaTrmm2ep6fPt861u4Vlik2sGXcrAg4YAj3ANct/wqH4U/wDRNfB//gmt/wD4iu2ooA8g+Lnw68AeHvhV4s17QPBPh3SdX07Rru7sb6y02KG4tZ44WZJY5FUMjqwBDAgggEV+fZ+LfxU/6KV4x/8AB3cf/F+9fpb8ff8Akhvjv/sXb/8A9J3r8naAO1/4W58Vc5/4WV4x/wDB1cf/ABdfpJpnwn+F9xptrPcfDrwnLNJCjyO+jwFmYqCSSUySTX5TV+xmif8AIFse3+jx/wDoIoA5X/hUPwp/6Jr4P/8ABNb/APxFdbpWn2Gk6dBpul2VtY2Vugjgt7eIRxxqOgVRwB9Ks0UAFc54l8B+CPE2oLqHiPwhoGsXixiJZ77T4ppAgJIUMyk4ySce5ro6KAOJ/wCFQ/Cn/omvg/8A8E1v/wDEVueF/CXhXwqLgeGfDej6ILnb5/8AZ9lHB5u3O3dsA3Y3NjPTJraooAKKKKACqetaXpmtaZPpes6daajYTgCa2uoVlikAII3KwIPIB+oFXKKAOJ/4VD8Kf+ia+D//AATW/wD8RTofhN8LYZkmh+HPhKORGDI6aPAGUjkEELwa7SigAooooA/JH4w8/Fvxick/8T6+5Pf/AEh65Wuq+MPPxb8YnJP/ABPr7k9/9IeuVoA6jQviJ4/0HS4dK0Pxv4k0ywg3eVa2eqTQxJuYscKrADJJJ9yfWro+LfxU/wCileMf/B3cf/F+1cVRQB94/sW6PpPxO+Fupa98R9NtPGWrW+tS2cN9rsK308cCwQOsSyShmCBpHYLnGXY9zXuP/CofhT/0TXwf/wCCa3/+Irxz/gnF/wAkQ1n/ALGSf/0mtq+maAMLwv4N8I+FpZ5fDPhfRdFkuFCzNYWMcBkAzgMUAyBk9a3aKKACiiigAooooAKKKKACiiigAooooA+Kv2ufjl8UvAnxnvPD3hTxR/Z+mR2dvIsH2C2lwzJljukjZufc15F/w1H8dv8Aoef/ACk2X/xmtf8Ab4z/AMNE32f+gfa4/wC+K8CoA9m/4aj+O3/Q8/8AlJsv/jNH/DUfx2/6Hn/yk2X/AMZrxmigD6z/AGcfFOvftE+OLzwT8Yr7/hJtAstNfVLe08pLPZdJLFEsm+2EbnCTSjaSV+bOMgEe/wD/AAy38Cf+hG/8q17/APHq+Zv+CcX/ACW/Wf8AsW5//Sm2r7/oA8Z/4Zb+BP8A0I3/AJVr3/49R/wy38Cf+hG/8q17/wDHq9mooA+efiX+zb8FdH+HPibVtO8G/Z72y0i7uLeX+1LtvLkSFmVsNLg4IBwePWvztr9bfjH/AMki8Zf9gC+74/5d371+SVABRRRQAV93fs1/AD4R+L/gh4a8R+IvCf27VL2GVrif+0bqPeRNIo+VJAo4UDgDpXwjX6e/sd/8m2eDuh/0eboP+niWgCp/wy38Cf8AoRv/ACrXv/x6vjv9s/wL4V+HvxYs9D8H6X/ZmnyaPDcvD9olmzI0sqlt0jMeirxnHFfpVX58/wDBRT/kuth/2L9v/wCjp6APm2vpT9hr4YeBviTd+LY/Guh/2qunx2htR9rmh8suZt3+qdc52L1z0r5rr7F/4Jnf8f8A48/65WH87igD23/hlv4E/wDQjf8AlWvf/j1H/DLfwJ/6Eb/yrXv/AMer2aigDxn/AIZb+BP/AEI3/lWvf/j1cX8c/wBnj4O+Gfg/4p1/RfB/2XUbHTZZrab+07t9jgcHa8pU/Qg19NV51+00cfs/+N/+wRN/KgD8rKfDI8MySxttdGDKcdCOlMooA9m/4aj+O3/Q8/8AlJsv/jNH/DUfx2/6Hn/yk2X/AMZrxmigD2b/AIaj+O3/AEPP/lJsv/jNH/DUfx2/6Hn/AMpNl/8AGa8ZooA9m/4aj+O3/Q8/+Umy/wDjNH/DUfx2/wCh5/8AKTZf/Ga8ZooA9m/4aj+O3/Q8/wDlJsv/AIzR/wANR/Hb/oef/KTZf/Ga8ZooA+6/2Ifi58RPiP4s8Q2XjPxB/altZ2McsC/YoIdjmTBOY0Unj1r6tr4Z/wCCa/8AyPXiw4P/ACDIue3+tr7moAKKKKAKWv6Tp+vaFf6Hq1v9o0/ULeS1uot7J5kTqVZdykEZBIyCDXk3/DLfwJ/6Eb/yrXv/AMer2aigDxn/AIZb+BP/AEI3/lWvf/j1fHF5+018cLK7ms7bxsI4IJGijQaVZEKqnAGfJ54FfpbX45a1/wAhi96D/SJOnT7xoA9b/wCGo/jt/wBDz/5SbL/4zR/w1H8dv+h5/wDKTZf/ABmvGaKAPZv+Go/jt/0PP/lJsv8A4zR/w1H8dv8Aoef/ACk2X/xmvGaKAPZv+Go/jt/0PP8A5SbL/wCM0f8ADUfx2/6Hn/yk2X/xmvGaKAPZv+Go/jt/0PP/AJSbL/4zR/w1H8dv+h5/8pNl/wDGa8ZooA9m/wCGo/jt/wBDz/5SbL/4zR/w1H8dv+h5/wDKTZf/ABmvGaKAPZv+Go/jt/0PP/lJsv8A4zR/w1H8dv8Aoef/ACk2X/xmvGaKAPZv+Go/jt/0PP8A5SbL/wCM0f8ADUfx2/6Hn/yk2X/xmvGaKAP0d8G/s+/CPxf4Q0bxZ4k8Jfbtb1qwg1HUbn+0buPz7maNZJX2JKFXc7McKABnAAHFav8Awy38Cf8AoRv/ACrXv/x6u7+DeP8AhUPgzHT+wLHH/gOldXQB4z/wy38Cf+hG/wDKte//AB6j/hlv4E/9CN/5Vr3/AOPV7NRQBzPw48BeE/h3oc2ieDtJ/sywnuWupIvtEs26VlVS2ZGY/dRRjOOPrXTUUUAfOX7cXxM8bfDfRvC9x4L1v+y5b64uEuD9lhm3qqoV4lRsYJPTHXntXy1/w1H8dv8Aoef/ACk2X/xmvdv+Cluf+Ec8F+n2y6/9Ajr4joA+w/2Rvjl8UvHnxns/D3irxR/aOmSWdxI8H2C2iyyplTujjVuD719q1+cf7BH/ACcTp/8A2D7r/wBAr9HKACiiigAooooAKKKKACiiigD84/29/wDk4m/5z/xL7X8PkrwOvfP29/8Ak4m//wCwfa9/9ivA6APe/wBlb4D6T8YtM1671LXr7S20yaGOMW8KuH3q5JO702ivaz+xD4W/6HjWf/AWL/PpVX/gml/yL3jX/r7tP/QJK+vKAPjnxJ4Htf2RbFPiR4bvpvEt3qUo0N7W/QRRpHIGnMgKclgbZRjphj7VgH9t7xV/0I+i/wDgTL/n0r0z/go7/wAkQ0b/ALGSD/0mua+AKAPuz4C/tT+IPiP8WdF8GXvhXTLC31Hz988M7s6eXBJKMA8clAPzr6sr8zf2Js/8NO+Ecf8AT7/6RT1+mVAHKfGP/kkXjLnH/EgvufT/AEd6/JKv1t+MmP8AhUPjPPT+wL7P/gO9fklQAUUUUAFfRfwq/at8QfD/AOH+leD7Lwnpd5Bpsbok8s7qz7nZ8kDjq36V86UUAfWZ/be8Vf8AQj6L/wCBMv8An0roPDvgC0/a0sX+JniLUJ/DV3aSHR0tLBBLGyRAShyX5yTORjp8vvx8WV+gv/BOr/kheo8Af8VBcfj+4goAwD+xD4W/6HjWf/AWL/PpXq37PXwM0r4Nz61Lpmu3uqf2ssKuLiJU8vyjJjG3rnzP0r1yigAry39pv4nah8Jvh3B4n03S7bUppdRiszFcOyqFZJG3ZXv8g/OvUq+b/wDgol/yQiy/7D1v/wCip6APKf8Aht7xZz/xRGidP+fmXrVjTf2k9c+MmoQfCzU/DenaXZeKJF02e8tpnaWBJOCyg8E/XivkWvRP2aP+S/eCP+wxB/6FQB9RD9iHwt/0PGs/+AsX+fWoL/8AYn8L21hcXA8b6wxiiZ8G2iAOBn19jX1zVPW/+QLfdv8AR5P/AEE0AfjnRRRQB9j/AA4/Y+8N+Kfh/wCHvE1x4x1a3l1XTLe9eKO3jKxmWNXKgnqBkit8fsQ+Fv8AoeNZ/wDAWL/PrXvnwC/5Ib4E/wCxdsP/AEnSu2oA/KH49eB7X4cfFjWfBdlfTX0GneRtuJlCu/mQRynIHAwXI/CuFr2b9tr/AJOd8Xf9uX/pFBXjNABRRRQB6b+z98YNS+D+tanqmm6Paam+oWy27JcSMgQBt2Rt969k/wCG3vFv/Qk6H/4ES18nUUAfdfwD/am8RfEf4s6L4MvvC+lWNvqPn754ZpGdPLgklGAeOSgH419W1+Zv7Ev/ACc74R/7ff8A0inr9MqACiiigAr8cta/5DF70H+kSdOn3jX7G1+OWtf8hi96D/SJOnT7xoAqV9ffCj9kfw54z+G+geKrnxfqtrNqlkly8MdvGVQt1AJ/GvkGv1S/Zk/5N/8ABH/YIh/lQB4mP2IfC3/Q8az/AOAsX+fWgfsQ+Fv+h41n/wABYv8APrX1lRQB8mj9iHwt/wBDxrP/AICxf59a8I/ar+Cel/Bu48Oxabrd5qn9rJcNIbiJU8vyvLxjb67z+Qr9Ka+LP+CmP/H/AOA/+uV//O3oA+Oq9S/Zk+F9j8WviFc+GdQ1S502GHTZbwTQRq7FleNQuDxj58/hXltfSX/BOv8A5Lrf/wDYv3H/AKOgoA9UP7EPhb/oeNZ/8BYv8+lB/Yh8Lf8AQ8az/wCAsX+fSvrKigD5NP7EPhb/AKHjWf8AwFi/z6VU1n9ivwxY6Re3yeNdZdre3klVTax8lVJA/QV9e1l+Lv8AkVNXzjH2Gfr0/wBWaAPx7ooooA+n/Cn7Y/ibw/4W0nQYPBujzRabYw2aSPcSAuI41QMQOATtzWl/w294t/6EnQ//AAIlr5OooA+sf+G3vFv/AEJOh/8AgRLR/wANveLf+hJ0P/wIlr5OooA/UH9l34p6j8XfAF94k1PS7XTZrbVZLFYrd2ZSqxRPuy3OcyEfhXq9fM3/AATi/wCSIaz/ANjJP/6TW1fTNAHlv7QnwZ0z4xWGkWmpa1eaWNMllkRreNX3l1UYO702ivHz+xD4W/6HjWf/AAFi/wA+lfWVFAHgfwT/AGZNB+F/jyHxbYeJ9S1CeGCWEQzwIqkOME5HPAr3yiigAooooAKKKKACiiigAooooA+YP2i/2Zde+KPxNuPFlh4n03T4JbaGEQzwOzjYuCcjivOP+GIfFmP+R30TOP8An2l619zUUAeK/sq/BjU/g7pmvWmp61Z6o2pzwyI1vGyBAisOd3rur2qiigD5m/4KO/8AJENG/wCxkg/9JrmvgCvv/wD4KO/8kQ0b/sZIP/Sa5r4AoA7n4C+N7X4cfFjRfGd7ZT31vpxn3wQsFd/Mgki4J44L5/Cvqv8A4bf8M/8AQi6v/wCBcf8AhXw3RQB9wXn7WPh74gWk/gOz8J6pY3HiRG0iG6luEZIWuB5KyMByQC+SBzxXI/8ADEPiv/oeNF/8Bpa+d/g9/wAlb8HdB/xPrHr/ANfCV+t1AHwz/wAMQ+K/+h40Xt/y7S/jR/wxD4sx/wAjvomcf8+0vWvuaigD4Z/4Yh8V/wDQ8aL3/wCXaX8KP+GIfFf/AEPGi9v+XaX8a+5qKAPhn/hiHxZj/kd9Ezj/AJ9petfSf7Mfwvv/AISfD668M6jqdrqU02py3gmt0ZV2tHGoBB5z+7/WvU6KACvKP2h/jbpfwbi0WTUtDvNV/tYziMW8qp5fleXnO718wdPSvV6+Of8Agpkf9D8BD/ppf/yt6ANP/ht7wv8A9CNrPf8A5eo/w7V5d+0z+0hovxa+HkHhjT/DWoabNFqMV5508yOpCpIpXAGc/OPyr5rooAK6b4VeJYPBvxH0DxVc2sl1Dpd7HcvDGwDSBTnAJ4FczRQB9zf8NveFs/8AIj6z1/5+oulMf9tLw3qUZ0+PwTrCPdZhDfaoyFLcA8detfDlWtH/AOQtZ/8AXdP/AEIUAfVH/DEPizH/ACO+iZx/z7S9aP8AhiHxX/0PGi9/+XaX8K+5qKAMD4caDN4X+H3h7w1czx3E2laZb2UksYIWRoo1QsAecHGa36KKAPzN/ba/5Od8Xf8Abl/6RQV4zXs37bX/ACc74u/7cv8A0igrxmgD2T9n74Baz8YdH1TUtM1+w0xNPuEgZLiJ2Lll3ZG3tivTv+GIfFf/AEPGi9/+XaX8K7P/AIJrY/4Qrxd6/wBow/8Aos19Z0AfDP8AwxD4r/6HjRe3/LtL+NH/AAxD4sx/yO+iZx/z7S9a+5qKAPibRPghq37OOqRfGbWtcstd0/w9u82ws42jlm+0KbZdrNwMNOGOeymulP7b/hjJx4F1gjt/pcf+Fenfttf8mxeLv+3L/wBLYK/M2gD788EftheHfFHjLRfDUPg3VbaXVr+CySZrmNljaVwgYgDJALZr6cr8nvgF/wAly8Cf9jFYf+lCV+sNABXw/ffsT+Kbi9nuF8baKollZ9v2aXgEk/4V9wUUAfDP/DEPizH/ACO+iZx/z7S9a6rS/wBpTRPg3p0Pws1Lw1qOq3vhdf7NmvLedEjnaPI3KG5APHWvryvyr/aX/wCS/eN/+wxP/wChUAfUR/be8Lf9CPrP/gVF/n0r3P4D/E+x+LXgubxPp+lXWmwxX0ln5Vw6sxKqjbsjjHzj8jX5TV+g/wDwTtz/AMKJvv8AsP3GOP8ApjBQB9I14T+1Z8DNW+Mlx4dl0zXbLSxpS3CyC4iZ9/mmPGNvp5Z/OvdqKAPhn/hiHxZj/kd9Ezj/AJ9petaXh3wBe/sl37fEzxFf2/iWzu420dbSwUxSK8pEocl+MAQEEe4r7Ur5t/4KKf8AJCrD/sYLf/0TPQBz5/be8Lf9CPrP/gVF/n0oP7b3hb/oR9Z/8Cov8+lfDNFAH3Mf23vC3/Qj6z/4FRf59Kqaz+2p4YvtIvbFPBWso1xbyRKxuo+CykA/qK+JKKACiiigD6f8Kfsc+J/EHhbSdeh8YaRBHqVjDeJE9vIWQSIHCnHcBvzrT/4Yh8V/9Dxovf8A5dpfwr67+DmR8IvBoPX+wLHtj/l3SuroA+Gf+GIfFf8A0PGi9v8Al2l/Gj/hiHxZj/kd9Ezj/n2l619zUUAfHPhzxxbfsi2Mnw38RWE3ia71KU65HdWDiKNI5AIBGQ/O4G2Y56fMK0v+G3/DP/Qi6v8A+Bcf+Feaf8FHf+S36N/2LcH/AKU3NfM1AH6bfs9fHnS/jFqOr2eneH73SjpkUcrtPMrhw5YADA4+7XsVfEX/AATT/wCRl8af9edr/wChyV9u0AFFFFABRRRQAUUUUAFFFFABRRRQAUUUUAFFFFAHhn7avgLxZ8RPhZpmieDtJ/tO/g1uK6ki+0RQ7YlgnUtmRlH3nUYznn618gf8Mt/Hb/oRv/KtZf8Ax6v0yooA/M3/AIZb+O3/AEI3/lWsv/j1H/DLfx2/6Eb/AMq1l/8AHq/TKigD87fht+zZ8atI+IvhrVtQ8GCCzstXtbi4lOp2bbI0mVmbAlJOACcAE+1folRRQAUUUUAFeX+MP2gPhH4R8SXnhzxD4t+xapZMEuIP7OupNhKhgNyRFTwR0Jr1CvzB/bCOf2kvGP8A18w/+k8VAH2x/wANR/An/oef/KTe/wDxmj/hqP4E/wDQ8/8AlJvf/jNfmbRQB+mX/DUfwJ/6Hn/yk3v/AMZrxz9pmVP2k4dBh+Crf8JS/h9rhtUX/jy8gTiMRH/SfL3Z8qT7ucbecZGfjCvsX/gmd/x/+PP+uVh/O4oA8g/4Zb+O3/Qjf+Vay/8Aj1c38RPgr8TPh7oKa54v8M/2bpz3C26zfbrebMjBiBtjkY9FbnGOK/Vavm//AIKJf8kIsv8AsPW//oqegD896KKKACrWj/8AIWs/+u6f+hCqtWtH/wCQtZ/9d0/9CFAH7HUUUUAeTa9+0d8GdC1y/wBE1Xxl9m1DT7mS1uof7Mu28uWNirLlYiDgg8gkHsapf8NR/An/AKHn/wApN7/8Zr4E+Pv/ACXLx3/2MV//AOlD1xFAH0z8bfhb47+NPxP1f4mfDPQv7d8J6x5P2C/+1wW3neTBHBJ+7ndJFxJFIvzKM7cjIIJ4z/hlv47f9CN/5VrL/wCPV9mfsS/8mxeEf+33/wBLZ69moA+P/wBmvVLD9nHRdX0T4zz/APCL6hrFyl1YRbTeedEq7WbNsJAuG4wxB9BXrX/DUfwJ/wCh5/8AKTe//Ga8A/4KUf8AI8eEuv8AyDZvp/ra+TKAP0y/4aj+BP8A0PP/AJSb3/4zR/w1H8Cf+h5/8pN7/wDGa/M2igD7m/aj+PXwn8afAnxF4Z8M+K/t+rXn2X7Pb/2fdR79l1E7fM8YUYVWPJHT1r4ZoooA6n4Ratp+g/FbwnrmrXH2fT9P1q0urqbYz+XEkyszbVBJwATgAmv0J/4aj+BP/Q8/+Um9/wDjNfmbRQB+mX/DUfwJ/wCh5/8AKTe//Ga9jglSaFJozlJFDKcEZBGRwa/Gqv2M0T/kC2Pb/R4//QRQBcr8q/2l/wDkv3jf/sMT/wDoVfqpX5V/tL/8l+8b/wDYYn/9CoA87r9B/wDgnZj/AIUTfY/6D9xn/vzBX58V+g//AATt/wCSE33GP+J/cfj+5goA+kaKKKACvEv2z/Avir4hfCez0Pwfpf8AaeoR6xDcvD9oihxGsUqlt0jKOrLxnPNe20UAfmb/AMMt/Hb/AKEb/wAq1l/8eo/4Zb+O3/Qjf+Vay/8Aj1fplRQB+Zv/AAy38dv+hG/8q1l/8eo/4Zb+O3/Qjf8AlWsv/j1fplRQB+Zv/DLfx2/6Eb/yrWX/AMeo/wCGW/jt/wBCN/5VrL/49X6ZUUAeCeDf2gPhD4P8IaN4R8Q+LvsWs6JYQabqFt/Z11L5NxDGscib0iKthlYblJBxkEitX/hqP4E/9Dz/AOUm9/8AjNfnv8Ysn4ueMiev9vX3fP8Ay8PXK0Afpl/w1H8Cf+h5/wDKTe//ABmj/hqP4E/9Dz/5Sb3/AOM1+ZtFAH1n+0d4W179onxxZ+Nvg7Y/8JNoFlpqaXcXfmpZ7LpJZZWj2XJjc4SaI7gCvzYzkEDzL/hlv47f9CN/5VrL/wCPV9M/8E4v+SIaz/2Mk/8A6TW1fTNAHyz+w98J/iB8N9c8T3PjTQP7LivraBLZvtkE29lZyw/dO2OCOuK+pqKKACiiigAooooAKKKKACiiigAooooA5jxF8Q/Afh3U30zX/Gfh/Sr5FDtbXmoxRSBSMg7WYHkdPWs//hb/AMKc4/4WV4Q64/5DEH/xVfDX7e//ACcTqH/YPtf/AECvA6AP1h/4W/8ACn/opPhHt/zGIP8A4qj/AIW/8Kf+ik+Ee/8AzGIP/iq/J6igD9Yf+Fv/AApzj/hZXhDrj/kMQf8AxVH/AAt/4U/9FJ8I9v8AmMQf/FV+T1FAH6w/8Lf+FP8A0Unwj3/5jEH/AMVR/wALf+FOcf8ACyvCHXH/ACGIP/iq/J6igD9ZrL4rfDG+vILOz+IXhW4ubiRY4YYtWhZ5HY4VVAbJJJAxXZV+SPwe5+Lfg4YJ/wCJ9Y8Dv/pCV+t1ABRRRQAV+dn7VPw2+Iet/H/xXqmj+BvEuo2E88RhubbTJpYpAIIwSrKpB5BHB7V+idFAH5Pf8Kh+K3/RNfGH/gmuP/iK5zxL4d1/wzqC6f4j0XUdHvGjEqwX1s8MhQkgMFYA4yCM+xr9hK/Pn/gop/yXWw/7F+3/APR09AHzbX1X/wAE9/FvhXwre+NG8TeJNI0UXMdkIDf3kcHmlTPu27yM4yM49RXypRQB+sX/AAt74U/9FK8H/wDg5t//AIuvFf2yNb0b4mfCi28P/DrVbHxhrEerQ3T2GiTre3CwrHKrSGOLcwUF1BbGAWAzzXwPX0f/AME7/wDkvF3/ANgK4/8ARsNAHk//AAqH4rf9E18Yf+Ca4/8AiKP+FQ/Fb/omvjD/AME1x/8AEV+sNFAH5Pf8Kh+K3/RNfGH/AIJrj/4ip9N+E3xSh1G2mm+HPi2ONJUZ3fR5wFAIySdvAr9Wqp63/wAgW+7f6PJ/6CaAOV/4W98Kf+ileD//AAc2/wD8XSD4v/Ck4/4uV4Q5Gf8AkMQf/FV+T1FAHr/xb+HXj/xF8VPFev6B4J8R6tpGpazd3djfWWmzTQXMEkzNHLHIqlXRlIIYEgggiuX/AOFQ/Fb/AKJr4w/8E1x/8RX6V/AL/khvgT/sXbD/ANJ0rtqAPJ/2QtI1bQf2d/C+k65pt5pmoQfa/OtbuFopY913My7lYAjKkEexBr1iiigD44/4KA+CvGHinxh4YuPDXhXWtaig0+VJZLCxknEbGTIDFFODj1r5l/4VD8Vv+ia+MP8AwTXH/wARX6w0UAfk9/wqH4rf9E18Yf8AgmuP/iKP+FQ/Fb/omvjD/wAE1x/8RX6w0UAfkhrvw5+IGg6VNq2ueCPEmmafBt866u9Mmiij3MFXczKAMsQB7kCuWr9Mv22v+TYvF3/bl/6WwV+ZtABRRRQAV+q2j/F34Vx6RZo/xH8JIy26AqdXgBBCjIxur8qaKAP1i/4W98Kf+ileD/8Awc2//wAXX5sftB6hY6p8bvGGo6ZeW97ZXGqzSQXFvIJI5FJ4ZWHBHuK4SigAr7k/YR8eeCPDPwZvNP8AEfjDQNHvG1ueVYL3UIoJChihAbaxBIJB59vavhuigD9YT8XvhTx/xcrwh/4Obf8A+Ko/4W/8Kf8AopXhDrj/AJDEH/xVfk9RQB+sP/C3/hT/ANFK8Idcf8hiD/4qj/hb/wAKf+ileEOuP+QxB/8AFV+T1FAH6w/8Lf8AhT/0Urwh1x/yGIP/AIqj/hb/AMKf+ileEOuP+QxB/wDFV+T1FAH6w/8AC3/hT/0Urwh1x/yGIP8A4qj/AIW/8Kf+ileEOuP+QxB/8VX5PUUAfrD/AMLf+FP/AEUrwh1x/wAhiD/4qj/hb/wp/wCileEOuP8AkMQf/FV+T1FAHqvxH+GvxE1v4h+JNa0fwN4m1LTb/Vrq6s7y20uaWG5hkmZkkR1UhlZSCGBIIIIrB/4VD8Vv+ia+MP8AwTXH/wARX6bfBzI+EXg0Hr/YFj2x/wAu6V1dAH4667pGraDqs2k65pt5pmoQbfOtbuFopY9yhl3KwBGVII9iDVGvZv22v+TnfF3/AG5f+kUFeM0Aff8A/wAE4v8AkiGs/wDYyT/+k1tX0zXzN/wTi/5IhrP/AGMk/wD6TW1fTNAGL4p8WeF/CscEnibxFpOipcMVga/u0gEhGMhd5GcZGcetYX/C3/hT/wBFJ8I9/wDmMQf/ABVfPX/BS3/kXfBXP/L3dcf8Ajr4joA/XLw98QvAfiLU10vQPGnh7Vb5lLLbWeoxTSEAZJCqxJAHeumr84/2CP8Ak4nT/wDsH3X/AKBX6OUAFFFFABRRRQAUUUUAFFFFAH5x/t7/APJxOof9g+1/9ArwOvfP29/+TidQ/wCwfa/+gV4HQAUV9q/8E27S1ufD3jQ3NrDNi7tcGSMNj5JPUV9bnS9M/wCgbZ/9+F/w9z+dAH450V98f8FFbOzt/gno8lvawQufEkALJGFJH2a5PavgegAor2P9iyGG4/aY8JwzxJLG32zKOoYH/Qp+xr9KTpemf9A2z/78L/h7n86APyd+D3Pxb8HDBP8AxPrHgd/9ISv1uri/i9p+nxfCfxhLHY2sciaFesrrEoKkQScg9jX5S/2lqP8Az/3X/f5v8aAP2Oor8cf7S1H/AJ/7r/v83+NH9paj/wA/91/3+b/GgD9jqK/HH+0tR/5/7r/v83+NH9paj/z/AN1/3+b/ABoA/Y6vz5/4KKf8l1sP+xft/wD0dPXzv/aWo/8AP/df9/m/xqGeea4cPPNJKwGAXYscfjQBHRRRQAV9H/8ABO//AJLxd/8AYCuP/RsNfOFfR/8AwTv/AOS8Xf8A2Arj/wBGw0AfoTRRXnf7SztH8AvGzpIY2XSJiGBIIOPUUAeiVT1v/kC33b/R5P8A0E1+Pv8AaWo/8/8Adf8Af5v8aDqOoEYN9dEf9dW/xoAq0UUUAfrF8Av+SG+BP+xdsP8A0nSu2r8cE1C+RAiXtyqqMACVgAPzpf7S1H/n/uv+/wA3+NAH7HUV45+xXJJN+zN4SklkeRz9tyzHJP8Aps/evY6ACiiigAor5R/4KQ3E9v4K8JtBPJEx1GYEo5UkeWPQ18P/ANpaj/z/AN1/3+b/ABoA/Sj9tr/k2Lxd/wBuX/pbBX5m1YlvbyaMxy3dxIh6q0hIP4VXoAKK7T4Dxxy/G7wNHKiujeIbEMrDII+0J1FfqwdL0z/oG2f/AH4X/D3P50AfjnRX7GHS9M/6Btn/AN+F/wAPc/nQdL0z/oG2f/fhf8Pc/nQB+OdFfsYdL0z/AKBtn/34X/D3P50HS9M/6Btn/wB+F/w9z+dAH450V+xh0vTP+gbZ/wDfhf8AD3P50HS9M/6Btn/34X/D3P50AfjnRX7GHS9M/wCgbZ/9+F/w9z+dB0vTP+gbZ/8Afhf8Pc/nQB+OdFfsYdL0z/oG2f8A34X/AA9z+dfOP/BQyys7f4G2EkFpbxP/AG/ANyRhT/qZ+4oA+AaKKKACiiigAooooA/W34N4/wCFQ+DMdP7Ascf+A6V1dcp8HP8AkkXg3jH/ABILHj0/0dK6ugD8zf22v+TnfF3/AG5f+kUFeM17N+21/wAnO+Lv+3L/ANIoK8ZoA+//APgnF/yRDWf+xkn/APSa2r6Zr5m/4Jxf8kQ1n/sZJ/8A0mtq+maAPkP/AIKW4/4R3wUO/wBruu/+xHXxHX7J3Ftb3Khbi3imA6CRAw/WoDpemf8AQNs/+/C/4e5/OgD87/2CP+TidP8A+wfdf+gV+jlV4LGygk8yCzt4n/vJEAfzFWKACiiigAooooAKKKKACiiigD84/wBvf/k4nUP+wfa/+gV4HXvn7e//ACcTqH/YPtf/AECvA6APtz/gml/yL3jX/r7tP/QJK+vK+Q/+CaX/ACL3jX/r7tP/AECSvrygD5m/4KO/8kQ0b/sZIP8A0mua+AK/X7xj4T8N+MdMj0zxRotnq9lFMJ0huU3KsgVlDAeuGYfjXJn4F/B//onfh/8A8BR/nvQB8JfsT4/4ac8I5Gebzt/05T1+mdcX4a+FPw38M63BregeC9G03Urfd5NzBbhXj3KVbB7ZVmH0NdpQBynxj/5JF4y5x/xIL7n0/wBHevySr9bfjJj/AIVD4zz0/sC+z/4DvX5JUAFFFFABRRX6D/sufCX4aeIvgL4X1nXPBejajqNzBMZ7ma3DPIRPIoyfYAD8BQB+fFFfqkfgX8H/APonfh//AMBR/nvXxP8Aty+FvDnhD4w2Wl+GNGs9Isn0WGZoLVNqNIZZgWx64UD8BQB4LRRRQAV9H/8ABO//AJLxd/8AYCuP/RsNfOFfR/8AwTv/AOS8Xf8A2Arj/wBGw0AfoTXnP7Tf/Jv/AI3/AOwRN/KvRq85/ab/AOTf/G//AGCJv5UAflbRRRQAUUUUAFFFFAH6ZfsS/wDJsXhH/t9/9LZ69mrxn9iX/k2Lwj/2+/8ApbPXs1ABRXx/+3v8QPG3g3xh4atvC3ijU9HhuNPkkmjtJygdhJgE474r5r/4Xl8X/wDooviL/wADGoA+ov8AgpR/yJHhL/sJTf8Aoqvhmvrr9ju+vPjJ4l17S/incTeMLHT7JJ7SHVGMyQSM+0soPRiOM19MH4F/B/8A6J34f/8AAUf570AflbRX39+1r8KPhv4a/Z98Ta3oPgzR9N1K2+yeTc28AV03XcKtg+6sw+hr4BoA7f4Bf8ly8Cf9jFYf+lCV+sNfk98Av+S5eBP+xisP/ShK/WGgAoor8tdV+N3xcj1S7jT4h+IERZ3VVW8bAAY8CgD9SqK/Kv8A4Xl8X/8AooviL/wMav0a/Z/1TUda+CvhHVtWvJry+utMiknnmbLyMRySe5oA7qiiviP9uP4lePfCXxjtdL8M+LNW0mybRoJmgtZyiGQySgtj1wB+VAH25RX5V/8AC8vi/wD9FF8Rf+BjUf8AC8vi/wD9FF8Rf+BjUAfqpXzb/wAFFP8AkhVh/wBjBb/+iZ6+Pf8AheXxf/6KL4i/8DGrH8XfEjx74u0xNM8TeLNW1aySUTLBdXBdBIAQGx64Y/nQBydFFFABRRRQAUUUUAfrb8HMj4ReDQev9gWPbH/LuldXXKfBvH/CofBmOn9gWOP/AAHSuroA/M39tr/k53xd/wBuX/pFBXjNfrJ4l+FHw38S61ca1r/gzR9S1G52+dczwBpH2oEXJ9lUD8KzT8C/g/8A9E78P/8AgKP896APLP8AgnF/yRDWf+xkn/8ASa2r6Zr4R/a91zV/g/8AErT/AAz8L9SufCOjXOjx309lpbmGKS4aaZGlIH8RWONc+ij0rxn/AIXl8X/+ii+Iv/AxqAP1Uor5H/YF8feNPGWveK4fFXiXUtYjtrW3aBbuYuIyXcEjPTOBX1xQAUUUUAFFFFABRRRQAUUUUAFFFFAH5x/t7/8AJxOof9g+1/8AQK8Dr3z9vf8A5OJ1D/sH2v8A6BXgdAH25/wTS/5F7xr/ANfdp/6BJX15XyH/AME0v+Re8a/9fdp/6BJX15QAUV45+1z8TPEXwq+G+n+IfDMVhLeXGsRWTi8iaRPLaGZzgKynOY17+tfLP/DZnxa/58fC3/gDL/8AHaAP0Jor89v+GzPi1/z4+Fv/AABl/wDjtH/DZnxa/wCfHwt/4Ay//HaAPt74x5Hwi8ZEdf7Avu+P+Xd6/JKvoHxF+1v8UNd8Pajod7ZeGlttQtJbSZo7OVXCSIUbafN4OCccda+fqACiivvrQf2O/hXfaHYXs2o+KPMuLaOV9l7EFyyAnGYumTxQB8C1+nv7Hf8AybZ4O6H/AEeboP8Ap4lrif8AhjH4Tf8AQR8V9v8Al9h/+M15F45+OXjL4E+Kr74TeDLfSJ9B8PMsNnJqNu8tyyuomJdlZFJ3SN0UcY69SAfd1fnz/wAFFP8Akuth/wBi/b/+jp6b/wANm/Fn/oH+Fe//AC4y/wDx2vTPhd4F0f8Aam8PS/Ef4kzXlrrFrdNpMcejOsEBgiVZFJWQSEsWmfJyBjHAxyAfEdFfoP8A8MY/CfH/ACEvFfT/AJ/Yf/jNH/DGPwm/6CPivv8A8vsP/wAZoA/Pivo//gnf/wAl4u/+wFcf+jYa94/4Yx+E3/QR8V9v+X2H/wCM1ynxR8BaL+y34ci+JHw4mvbrWbi5XSXTWZFng8mVWkYhUWM7sxLg5xjPHcAH15XnP7Tf/Jv/AI3/AOwRN/Kvj0/tmfFrP/Hj4WHt9hl/+O1p+Ev2iPHnxb8S6f8ADPxRa6JFoniWddOvnsraSOdYpDhijGRgG+oI9qAPlyiv0H/4Yx+E3/QR8V9v+X2H/wCM1BqP7G/wottPuLhdR8VFooWcZvYcZAJ/55UAfn/RRRQAUUUUAfpl+xL/AMmxeEf+33/0tnr2avGf2Jf+TYvCP/b7/wCls9ezUAfDP/BSj/kefCf/AGDJf/RtfJtfqP8AGn4F+Dfi1qmn6j4mudYhmsIGgiFjOkYKsc/NuRsnNef/APDGPwm/6CPivt/y+w//ABmgDyr/AIJr/wDI9eLDg/8AIMi57f62vuavLfgt8C/Bvwl1S/1LwzdaxNPfQLBL9uuEkAUNu4CouDmvUqAPGf22v+TYvF3/AG5f+lsFfmbX66fE7wXpPxC8D6h4P1yW7i0+/wDK857V1SUeXKki4LAgfMgzweM14l/wxj8Jv+gj4r7/APL7D/8AGaAPi/4Bf8ly8Cf9jFYf+lCV+sNfL3iX9mj4ffDTw7qPxF8PXviCXWPDFrJrFgl3dRvC09shlQSKsakqWQZAIOOhFeMf8Nm/Fn/oH+Fe/wDy4y//AB2gD9CK/HLWv+Qxe9B/pEnTp9419C/8Nm/Fn/oH+Fe3/LjL/wDHa90g/Y9+FeoW8d9Nf+KEluUEzhL2IAMwBOMxfXrQB+fdfql+zJ/yb/4I/wCwRD/KvNP+GMfhN/0EfFff/l9h/wDjNe8eB/Ddh4Q8I6X4Y0t53stNt1t4GnYNIVXpuIABP4CgDZr89/8Agojn/he9l/2AbfHP/TWev0Ir89/+CiP/ACXez6f8gG3/APRs1AHzfRRRQAUUUUAFFFFABRRRQAUUUUAfrb8HP+SReDeMf8SCx49P9HSurrlPg5kfCLwaD1/sCx7Y/wCXdK6ugAor44/aN/aZ+Inw++M2veENCtdAk06w+z+S1zayPIfMt4pGyRIAfmc9umK8+H7Znxaz/wAePhY+32GX/wCO0AWf+Cjv/Jb9G/7FuD/0pua+Zq7b4yfE3xF8VvE9t4h8TQ6fFeW1ktkgs4mjQxq7uCQzNzmRu/TFcTQB9d/8E0/+Rl8af9edr/6HJX27X5U/Bb4u+KfhLe6ld+F4dMlk1GNI5/tsLSABCSNu1lx9416b/wANmfFr/nx8Lf8AgDL/APHaAP0Jor5G/Zf/AGjvH/xK+LNp4W8QW2hR2EtrPMxtLV0k3IuRy0hGPwr65oAKKKKACiiigAooooAKKKKAPzj/AG9/+TidQ/7B9r/6BXgdfod8eP2YIfin8Q5/F0njSTSTLbxQm2GmibGxcZ3eavX0xXBf8MNW+P8Akpkuf+wIPT/rvQBb/wCCaX/IveNf+vu0/wDQJK+vK8j/AGbfgrH8GbDWrSPxG+tjVJYpNzWYg8rYGGPvtnO72r1ygD5m/wCCjv8AyRDRv+xkg/8ASa5r4Ar9Tf2i/hSnxg8E2fhl9dbRRbakl954tfP3FYpU27d64/1uc57Yxzx4If2Grbn/AIuZN7f8SUf/AB+gD4tor7S/4Yatv+imTf8AglH/AMfo/wCGGrb/AKKZN/4JR/8AH6APi2ivtIfsNW3H/FzJvf8A4ko/+P0n/DDVvj/kpkuf+wIPT/rvQB8XV+wnhHP/AAimkbhg/YYMjGP+WYr5NP7DVtz/AMXMm9v+JKP/AI/X17pNmun6VaWCuZFtoEhDEYLBVAz+lAFmvzB/bD/5OS8Y/wDXxD/6TxV+n1fMnxe/ZMg+IPxH1nxi3juTTm1ORH+zDShKI9sap97zVz93PQdaAPgKv0F/4J1f8kL1HgD/AIqC4/H9xBXGf8MNW3/RTJv/AASj/wCP17/+zx8LI/hD4GuPDEetNrAm1CS9NwbXyCCyIu3bubp5Y5z3oA9Hoorxn9p744S/BiHQJIvDSa3/AGu1wp3Xhg8ryhH/ALDZz5ntjHfsAezV83/8FEv+SEWX/Yet/wD0VPXnn/Dct3/0TWD/AMHJ/wDjNedftCftKXHxc8Cw+F5PB8ejrFfx3nnrqJmJ2I67dvlr135znt0oA+f69E/Zo/5L94I/7DEH/oVed16J+zR/yX7wR/2GIP8A0KgD9VKp63/yBb7t/o8n/oJq5VPW/wDkC33b/R5P/QTQB+OdFFFABRX1t8P/ANji38VeBNB8TN8QpbQ6tp1vemAaQH8rzYw+3d5wzjdjOB0zjtW4P2Grbj/i5k3v/wASUf8Ax+gD2D9iX/k2Lwj/ANvv/pbPXs1fF83xym/ZskPwVh8NR+J08O4xqj3htDcfaB9qP7oI+3b5+37xztzxnAZ/w3Ld/wDRNYP/AAcn/wCM0AfadFfFn/Dct3/0TWD/AMHJ/wDjNH/Dct3/ANE1g/8AByf/AIzQB9p0V4R+zN+0DP8AGTXtX0yXwomirp9qk/mLfGfeWbbtx5a4r3egAori/jj45f4bfC7WPGsemLqbad5GLVpvKEnmTxxfe2tjG/PQ9MV8wf8ADct3/wBE1g/8HJ/+M0AfTvx9/wCSG+O/+xdv/wD0nevydr6r8eftjXXirwRrvhlvh/DaDVtPnsjONWLmLzYym7b5QzjdnGRXypQAV+xmif8AIFse3+jx/wDoIr8c6+v7H9t67tbKC2/4VvA3lRrHu/tgjOBjOPJoA+2aK+LP+G5bv/omsH/g5P8A8Zo/4blu/wDomsH/AIOT/wDGaAPtOvz3/wCCiP8AyXez6f8AIBt//Rs1dr/w3Ld/9E1g/wDByf8A4zXgH7QnxRf4ueOYfFEmiJo7R2Edn5C3JnB2O7bt21f7+MY7UAec0UV7X+zH8CY/jPDr8knihtE/shrdQFsvtHm+aJP9tduPL985PSgDxSivtI/sNW3P/FzJvb/iSj/4/R/ww1bf9FMm/wDBKP8A4/QB8W0V9pf8MNW3/RTJv/BKP/j9A/YatuP+LmTe/wDxJR/8foA+LaK+0f8Ahhq3x/yUyXP/AGBB6f8AXeq2rfsSW9jpd5fD4kTSfZ4HlCf2MBu2rnGfOPp6UAfG9FFFAH62/BvH/CofBmOn9gWOP/AdK6uvhjwh+2bc+HvCWjeH1+HkNwNMsILMTHVyvmeVGqbtvk8Z25xk4zWp/wANy3f/AETWD/wcn/4zQB5B+21/yc74u/7cv/SKCvGa7L40+OX+JPxM1bxrJpi6Y2o+Tm1WbzRH5cKRfe2rnOzPQdcVxtABRRRQAUUUUAe+fsEf8nE6f/2D7r/0Cv0cr84/2CP+TidP/wCwfdf+gV+jlABRRRQAUUUUAFFFFABRRRQAUV4x8Wf2kvAfwz8ZTeFdf0/xBPfQwxzM1nbRPGVdcjBaVTn8K5I/tofCj/oE+Lv/AACg/wDj3+c0AfSlFfNZ/bQ+FH/QJ8Xf+AUH/wAe/wA5oP7aHwo/6BPi7/wCg/8Aj3+c0AfSlFfNZ/bQ+FH/AECfF3/gFB/8e/zmg/tofCj/AKBPi7/wCg/+Pf5zQB9KUV81n9tD4Uf9Anxd/wCAUH/x7/OaD+2h8KP+gT4u/wDAKD/49/nNAH0pRXzWf20PhR/0CfF3/gFB/wDHv85oP7aHwo/6BPi7/wAAoP8A49/nNAH0pRXzWf20PhR/0CfF3/gFB/8AHv8AOaD+2h8KP+gT4u/8AoP/AI9/nNAH0pRXzWf20PhR/wBAnxd/4BQf/Hv85oP7aHwo/wCgT4u/8AoP/j3+c0AfSlFfNZ/bQ+FH/QJ8Xf8AgFB/8e/zmvX/AIN/EvQPip4Vm8SeHLfUYLOK8ezZb2JEcuqoxICswxhx39eKAO1r45/4KZf8efgL/rpf9/a37V9jV4B+2J8G/Ffxdt/DEfhe60qA6W900/26Z4wfMEW3btRs/cb0oA/OaivpL/hjD4sf9BPwn/4Gzf8AxmuM+MX7PPjn4WeFYvEniS90Kazku0tFWzuZHk3srMOGjUYwh70AeQV6J+zR/wAl+8Ef9hiD/wBCrzuus+D/AIjsfCPxR8N+JtTjuJLLTNQiuJ1gUNIUU5O0EgE/iKAP1sqnrf8AyBb7t/o8n/oJr54P7aHwoz/yCvFp/wC3KD/49VfUf2y/hXcafcwR6T4tDyxMi5s4OCRj/nt7/pQB8BUUUUAfrF8Av+SG+BP+xdsP/SdK7avkj4Yfta/DTwz8NvDPhzUNL8UPeaXpNtZztDaQlGeOJUYqTMCRleMgdRXSD9tD4UZ/5BXi0f8AblB/8eoA+YP22v8Ak53xd/25f+kUFeM16F+0Z400n4hfGXXfGGhxXcWn3/2fyUukVJR5dvFG2QpIHzIccnjFee0AFFFFAH1l/wAE1/8AkevFhwf+QZFz2/1tfc1fmx+yF8WvDPwl8S65qXia11SeK/s0ghFjEkjBg+47gzLxj3r6TH7aHwo/6BPi7/wCg/8Aj3+cUAdd+21/ybF4u/7cv/S2CvzNr7E/aK/ac+H3xD+DWveD9D0/xFDqF/8AZ/Ja7tYkjHl3EUrZKysR8qEdOv518d0AFFFFABRRX0da/sbfFW4toriPU/CmyVA65vZuhGR/yxoA+caK+kv+GMPix/0E/Cf/AIGzf/Ga8F8beHb/AMI+LdU8M6o8D3umXL207QMWjLKcHaSASPwFAGPRRRQAV9o/8Ezf+PTx7/100/8AlcV8XV9o/wDBM3/j08e/9dNP/lcUAfY9FFcX8Y/iVoHwr8Kw+JPElvqE9nLeJaKtlEruHZXYEhmUYwh7+lAHaUV82/8ADZ/wn/6Bniz/AMAof/j1dB8Of2ofh3478aab4T0Ww8Rx3+ouyQtc2kSxgqjOdxWUkcKexoA9yrL8Xf8AIqavnGPsM/Xp/qzWpWZ4t/5FXV/+vGbvj+A96APx6ooooAKKKKACiiigAor1z4M/s/eN/it4XufEXhq80OG0t717J1vbiSNzIqI5ICxsMYkXv6123/DGHxY/6CfhP/wNm/8AjNAHzbRX0l/wxh8WP+gn4T/8DZv/AIzR/wAMYfFj/oJ+E/8AwNm/+M0AZP7BH/JxOn/9g+6/9Ar9HK+Sf2YP2b/Hvw0+LFr4q8QX2gS2MVrPCy2dzK8hZ1wOGjUY/GvragAooooAKKKKACiiigAooooA/OP9vc5/aJv/AG0+1/8AQK8Dr3z9vf8A5OJ1D/sH2v8A6BXgdABRXY/D34Y+O/iBb3lx4P8ADs+rRWTKlw0csabCwJUfOwzkKeldSf2bfjd/0IN5/wCBVv8A/HPagDyWivWj+zb8bv8AoQbz/wACrf8A+Oe1B/Zt+N3/AEIN5/4FW/8A8c9qAPJaK9aP7Nvxu/6EG8/8Crf/AOOe1B/Zt+N3/Qg3n/gVb/8Axz2oA8lor1o/s2/G7/oQbz/wKt//AI57UH9m343f9CDef+BVv/8AHPagDyWivWj+zb8bv+hBvP8AwKt//jntQf2bfjd/0IN5/wCBVv8A/HPagDyWivWj+zb8bv8AoQbz/wACrf8A+Oe1ec+K/D+seFfEN34f1+yax1OzYLcQM6sUJUMBlSQeCDwaAMuv0F/4J1f8kL1HgD/ioLj8f3EFfn1X6C/8E6v+SF6jwB/xUFx+P7iCgD6Toork/iL8SPBPw8Sxbxlr0Oki/Li13xSP5mzbuxsU4xuXr60AdZXzf/wUS/5IRZf9h63/APRU9dp/w0p8EP8AofbX/wAA7n/43XiH7anxg+HHjz4R2ui+EvFEOqX6avDcNCkEyERrHKC2XUDqy/n0oA+MqKKv+HtH1LxBrlnomj2rXeoXsoht4FYAyOegBJA/M0AUKK9aP7Nvxu/6EG8/8Crf/wCOe1Nn/Zx+NUMLzS+BLtY41LMxurfgDOT/AKz2oA8nooooAKKKKACiiigAors/h78LfH3xAtLq78H+HJ9VgtZBHO6SxoEYjIHzsO3pXTj9m343f9CDef8AgVb/APxz3oA8lor1ofs2/G7/AKEG8/8AAq3/APjnvQP2bfjd/wBCDef+BVv/APHPegDyWivRPGHwR+KXhHw5deIvEfhG50/S7TZ59w9xCwTe6ovCuTyzqOnf6153QAUVc0TTL7W9ZstG0u3a5v764jtraFSAZJHYKq5OAMkgc8V6cP2bfjd/0IN5/wCBVv8A/HPegDyWv2M0T/kC2Pf/AEeP/wBBFfmaP2bfjd/0IN5/4FW//wAc96+3bD9ov4L2dhBa3Pjq1SeCNY5VNrcEqwGCOEOeQe5oA9hr8q/2l/8Akv3jf/sMT/8AoVffJ/aT+CIz/wAV7acHH/Hpcf8Axuvz3+O2sab4g+MfivW9Hulu9PvdTmmt51UgSITwQCAfzFAHFUUUUAFfaP8AwTN/49PHv/XTT/5XFfF1faP/AATN/wCPTx7/ANdNP/lcUAfY9fNv/BRT/khVh/2MFv8A+iZ6+kq8N/bX8F+KPHfwjs9G8J6TJql/HrENw8KSIhEaxTAtlyB1ZffmgD82a9a/Y9x/w0l4Oz/z8zf+k8tB/Zt+N3/Qg3n/AIFW/wD8c9q9H/Zo+BvxV8K/HLwzr/iDwfc2OmWc8rXFw9xCwQGGRQcK5PUgcDv+NAH3vWX4u48KauT/AM+M/bP/ACzNalZni3/kVdX/AOvGbvj+A96APx6ooooAKK9R0n9n34xatpVpqun+CLuezvIEuLeUXMAEkbruVgC+eRg/jVk/s2/G7/oQbz/wKt//AI57UAeS0V60f2bfjd/0IN5/4FW//wAc9qD+zb8bv+hBvP8AwKt//jntQB9S/wDBOL/kiGs/9jJP/wCk1tX0zXhH7EXgjxT4B+FOp6P4u0iTSr6bXZrmOF5EctEYIFDZQkfeRh+Fe70AFFFFABRRRQAUUUUAFFFFABRRRQAUUUUAfnH+3v8A8nE6h/2D7X/0CvA698/b3/5OJ1D/ALB9r/6BXgdAH25/wTS/5F7xr/192n/oElfXlfIf/BNL/kXvGv8A192n/oElfXlABRVe/vrKwhE19eW9rGW2h5pAik9cZPfg/lVL/hJPDv8A0HtK/wDAyP8AxoA1aKyv+Ek8O/8AQe0r/wADI/8AGj/hJPDv/Qe0r/wMj/xoA1aKyv8AhJPDv/Qe0r/wMj/xo/4STw7/ANB7Sv8AwMj/AMaANWisr/hJPDv/AEHtK/8AAyP/ABrUVgyhlIIIyCOhFAC1+YP7YRz+0l4x/wCvmH/0nir9Pq/MH9sI5/aS8Y/9fMP/AKTxUAeS1+gv/BOr/kheo8Af8VBcfj+4gr8+q/QX/gnV/wAkL1HgD/ioLj8f3EFAH0nXxz/wUyx9j8BDv5l/39revsavjn/gpkf9D8BD/ppf/wAregD4tooooAK9E/Zo/wCS/eCP+wxB/wChV53XoP7N0sUHx58FTTSJFGmrwFndgABu7k0AfqvVPW/+QLfdv9Hk/wDQTVb/AISTw7/0HtK/8DI/8aqaz4j8Pto96q69pZJt5MAXkec7T/tUAfkPRRRQAUVoRaHrU0KTRaPqEkbqGV1tnKsDyCDjkU8+H9e/6Aep/wDgI/8Ah7GgDMorTPh/Xv8AoB6n/wCAj/4exoPh/Xv+gHqf/gI/+HsaAPtL/gmtj/hCvF3r/aMP/os19Z18k/8ABPOaLQfB3imHXHTSpJdQiaNb0iEuBGQcBsE4NfUP/CSeHf8AoPaV/wCBkf8AjQBq0Vlf8JJ4d/6D2lf+Bkf+NH/CSeHf+g9pX/gZH/jQB5d+21/ybF4u/wC3L/0tgr8za/Sj9sTUtO1f9nHxVp+lX9rf3kv2Py7e2mWWR8XkBOFUknABP4V+dQ8P69/0A9T/APAR/wDD3FAHSfAL/kuXgT/sYrD/ANKEr9Ya/Kv4HaPq1n8Z/BV5d6XfW9tDr1lJLNLbsqRoJ0JZmIwABySa/T//AISTw7/0HtK/8DI/8aANWvxy1r/kMXvQf6RJ06feNfryPEfh49Ne0s/9vcf+Nfkxq+ga42q3jLoupMpncg/ZX5G4+3tQBhUVpnw/r3/QD1P/AMBH/wAPY0Hw/r3/AEA9T/8AAR/8PY0AZlFaZ8P69/0A9T/8BH/w9jVO9s7uymEN5az20hG7ZNGUbHTOD9DQBBX2j/wTN/49PHv/AF00/wDlcV8XV9j/APBNzUtP0+z8dfb7+1tN72BXzplTdgXGcZPuPzFAH2jRWV/wknh3/oPaV/4GR/40f8JJ4d/6D2lf+Bkf+NAGrRWV/wAJJ4d/6D2lf+Bkf+NH/CSeHf8AoPaV/wCBkf8AjQBq1l+Lv+RU1fgH/QZ+p4/1ZpP+Ek8O/wDQe0r/AMDI/wDGs3xX4i8PyeF9WjTXNLdmspgq/a4+TsPHWgD8jqKKKAP1t+Df/JIfBnQ/8SCx6Dj/AI90rq65T4N/8kh8GdD/AMSCx6Dj/j3SuroAKKoXet6LZ3DW93q+n28yY3Ry3KKy5GRkE56EVD/wknh3/oPaV/4GR/40AatFV7C+sr+EzWN5b3UYbaXhkDqD1xkd+R+dWKACiiigAooooAKKKKACiiigAooooAKKKKAPzj/b3/5OJ1D/ALB9r/6BXgde+ft7/wDJxOof9g+1/wDQK8DoA+3P+CaX/IveNf8Ar7tP/QJK+vK+Q/8Agml/yL3jX/r7tP8A0CSvrygD5m/4KO/8kQ0b/sZIP/Sa5r4Ar7//AOCjv/JENG/7GSD/ANJrmvgCgAooooAKKKKACv2D8H/8ilo//XhB/wCi1r8fK/YPwf8A8ilo/wD14Qf+i1oA1a/MH9sI5/aS8Y/9fMP/AKTxV+n1fmD+2Ec/tJeMf+vmH/0nioA8lr9Bf+CdX/JC9R4A/wCKguPx/cQV+fVfoL/wTq/5IXqPAH/FQXH4/uIKAPpOvjn/AIKZH/Q/AQ/6aX/8revsavjn/gpkf9D8BD/ppf8A8regD4tooooAKKKKACiiigAooooA/WL4Bf8AJDfAn/Yu2H/pOldtXE/AL/khvgT/ALF2w/8ASdK7agAooooA+Gv+ClH/ACPHhL/sGzf+ja+TK+s/+ClH/I8eEv8AsGzf+ja+TKACiiigD2b9iX/k53wj/wBvv/pFPX6ZV+Zv7Ev/ACc74R/7ff8A0inr9MqAOJ+Pv/JDfHf/AGLt/wD+k71+TtfrF8ff+SG+O/8AsXb/AP8ASd6/J2gAr9jdFz/Y1lnr9nj/APQRX45V+xmif8gWx7f6PH/6CKALlFFFABX57/8ABRE5+O9l7aDb/wDo2ev0Ir89/wDgojn/AIXvZf8AYBt8c/8ATWegD5vooooAKKKKACiiigAooooAKKKKAP1t+Df/ACSHwZ0P/Egseg4/490rq65T4N/8kh8GdD/xILHoOP8Aj3SuroA/M39tr/k53xd/25f+kUFeM17N+21/yc74u/7cv/SKCvGaAPv/AP4Jxf8AJENZ/wCxkn/9Jravpmvmb/gnF/yRDWf+xkn/APSa2r6ZoAKKKKACiiigAooooAKKKKACiiigAooooA/OP9vf/k4nUP8AsH2v/oFeB175+3v/AMnE6h/2D7X/ANArwOgD7c/4Jpf8i941/wCvu0/9Akr68r5D/wCCaX/IveNf+vu0/wDQJK+vKAPmb/go7/yRDRv+xkg/9JrmvgCvv/8A4KO/8kQ0b/sZIP8A0mua+AKACiiigAooooAK/YPwf/yKWj/9eEH/AKLWvx8r9g/B/wDyKWj/APXhB/6LWgDVr8wf2wjn9pLxj/18w/8ApPFX6fV+YP7YRz+0l4x/6+Yf/SeKgDyWv0F/4J1f8kL1HgD/AIqC4/H9xBX59V+gv/BOr/kheo8Af8VBcfj+4goA+k6+Of8Agpkf9D8BD/ppf/yt6+xq+Of+CmR/0PwEP+ml/wDyt6APi2voD9gzRdH17413Vlrmk2GqWo0SdxDeW6TIGEkQDbWBGcE8+5r5/r6P/wCCd/8AyXi7/wCwFcf+jYaAPt7/AIVr8Of+hA8Kdv8AmD2/bp/BXA/tE+AfAmm/A3xjfaf4L8NWd1BpUzQzw6XAjxsBkFWCgg56Ed69przr9pogfs/+N8/9AibvjtQB+VlWtJVW1S0VlVlM6AqwyCNw4IqrVrR/+QtZ/wDXdP8A0IUAfrH/AMK0+HGMf8K/8KYxj/kD2/T/AL4o/wCFa/Dn/oQPCnf/AJg9v36/wV1dFAENja2tjZw2VlbQ2trBGscMMKBEjRRgKqjgADgAVNRRQAUUUUAY/iDwr4X8Qyxza/4b0fVpIlKRvfWMc5RSckAupwM1mf8ACtfhz/0IHhTv/wAwe379f4K6uigDlP8AhWvw5/6EDwp2/wCYPb9un8FH/CtPhxjH/Cv/AApjGP8AkD2/T/viurooA8E/at8M+HPCHwD8S+IvCfh/SfD+tWn2X7NqOmWcdrcw77qFH2SxgMu5GZTg8hiDwa+DD8SPiIevj3xSf+4vP/8AF1+hH7bX/JsXi7/ty/8AS2CvzNoA6S98feOr2zms7zxp4jubadDHNDLqkzpIhGCrKWwQRwQa5uiigArqE+IvxBRFRPHXihVUYAGrTgAen3q5eigDqf8AhY/xD/6HzxT/AODef/4uj/hY/wAQ/wDofPFP/g3n/wDi65aigDqf+Fj/ABD/AOh88U/+Def/AOLrF1vWdY1y8F5req3+p3IQRia8uHmcKCSF3MScZJ49zVCigAr67/4J3eGfDXiK18bHxB4f0nV2t3sRCb6zin8sMJ923eCRnAz64FfIlfaX/BM3/jz8e8/8tLDj8LigD6b/AOFa/Dn/AKEDwp2/5g9v26fwUf8ACtPhxjH/AAr/AMKYxj/kD2/T/viurooA5T/hWvw5/wChA8Kd/wDmD2/fr/BXl37WHgXwTpX7PfizUNK8G+HbG8hghMVxb6ZDHIh8+MfKwUEHBI49a98ryT9sT/k2zxj0P+jw9f8Ar4ioA/MKtHwwiSeJdLjkRXR7yFWVhkMC4yCO9Z1aXhX/AJGjSv8Ar9h7Z/jHagD9W/8AhWvw5/6EDwp2/wCYPb9un8FA+Gvw5HTwB4UH/cHt/wD4iurooA/LP4n+OvG2mfEnxPpemeMfENlp9nrF3Ba2tvqc0cUESTMqIiKwCqFAAAAAAAArnP8AhY/xD/6HzxT/AODef/4ul+MWT8XPGRPX+3r7vn/l4euVoAtatqWo6vqEuoatf3V/eS48y4uZmlkfAAGWYknAAH0AqrRRQBtaF4s8VaDaNZ6H4m1rS7Z5DI0NnfSwozkAFiqsATgAZ9hV/wD4WP8AEP8A6HzxT/4N5/8A4uuWooA6n/hY/wAQ/wDofPFP/g3n/wDi6P8AhY/xD/6HzxT/AODef/4uuWooA+mP2IvGPi7Wvj5Y2Os+Ktc1K0axuWMF3qEssZITg7WYjI+lfoBX5x/sEf8AJxOn/wDYPuv/AECv0coAKKKKACiiigAooooAKKKKAPzj/b3/AOTidQ/7B9r/AOgV4HXvn7e//JxOof8AYPtf/QK8DoA+3P8Agml/yL3jX/r7tP8A0CSvryvkP/gml/yL3jX/AK+7T/0CSvrygD5m/wCCjv8AyRDRv+xkg/8ASa5r4Ar7/wD+Cjv/ACRDRv8AsZIP/Sa5r4AoAKKKKACiiigAr9g/B/8AyKWj/wDXhB/6LWvx8r9g/B//ACKWj/8AXhB/6LWgDVr8wf2wjn9pLxj/ANfMP/pPFX6fV+YP7YRz+0l4x/6+Yf8A0nioA8lr9Bf+CdX/ACQvUeAP+KguPx/cQV+fVfoL/wAE6v8Akheo8Af8VBcfj+4goA+k6+Of+CmR/wBD8BD/AKaX/wDK3r7Gr45/4KZH/Q/AQ/6aX/8AK3oA+La6T4d+OfFPw+159d8Iap/ZuovA1u032eKbMbFSV2yKw6qvOM8VzdFAHs3/AA1H8dv+h5/8pNl/8Zrovhp8bPid8SvH+h+AvGvib+1PDmu3kdlqVn9ht4PPhc4ZN8UauuR3VgfevnevRP2aP+S/eCP+wxB/6FQB93f8Mt/An/oRv/Kte/8Ax6nwfswfA2GZJo/A+HjYMp/tW9OCDkcGavY6KACiiigAooooAKKKKACiiigD55/be+I/jT4ceFvDt94L1n+y57y+kiuH+ywzb1CZAxIjAc+mK+U/+Go/jt/0PP8A5SbL/wCM19Af8FKP+RI8Jf8AYSm/9FV8M0AfTPwS+KXjv40/E/SPhn8TNd/t3wnrHnfb7D7JBbed5MEk8f7yBEkXEkUbfKwztwcgkH6Z/wCGW/gT/wBCN/5Vr3/49Xxn+xL/AMnO+Ef+33/0inr9MqAPGf8Ahlv4E/8AQjf+Va9/+PUf8Mt/An/oRv8AyrXv/wAer2aigDxn/hlv4E/9CN/5Vr3/AOPV+aupxLDqVzDGMJHM6qM5wASOtfshX45azj+17zHT7RJ/6EaAKlff3wL/AGd/g74l+D/hbXtb8H/atSv9OjnuZv7Su03uRydqyhR+AAr4Br9Uv2ZP+Tf/AAR/2CIf5UAc/wD8Mt/An/oRv/Kte/8Ax6j/AIZb+BP/AEI3/lWvf/j1ezUUAeM/8Mt/An/oRv8AyrXv/wAerxb9piaT9m2fQYPgq3/CLR+IFnfVBj7b55gMYiP+k+Zt2+bJ93Gd3OcDH2fXxZ/wUx/4/wDwH/1yv/529AHkH/DUfx2/6Hn/AMpNl/8AGaP+Go/jt/0PP/lJsv8A4zXjNFAHs3/DUfx2/wCh5/8AKTZf/GayPGPx++LfjDw1eeG/EXiz7bpd6qrcQf2dax7wrBh8yRBhyoPBHSvMKKACpLWeW1uYrmBtksTh0bAOGByDz71HRQB7Mf2o/jtx/wAV1/5SrL/4zSf8NRfHX/oej1z/AMgqy/8AjNeNUUAW9Z1G81jV73VtRm8+9vbiS4uJdoXfI7FmbAAAySTgACqlFFABRRRQAUUUUAfRn7D3w08E/EjXPE9t400X+1IrG2ge2X7VNDsZmcMf3TrngDrmvqb/AIZb+BP/AEI3/lWvf/j1eEf8E0/+Rl8af9edr/6HJX27QB5z4B+B3wt8B+Ik8Q+FPC/9nanHG8Sz/b7mXCsMMNskjLz9K9GoooAKKKKACiiigAooooAKKKKAPzj/AG9/+TidQ/7B9r/6BXgde+ft7/8AJxOof9g+1/8AQK8DoA+3P+CaX/IveNf+vu0/9Akr68r5D/4Jpf8AIveNf+vu0/8AQJK+vKAOG+Nfwv0D4s+Fbbw54jvNTtbS2vkvUewkRJDIqSIAS6ONuJG7ZyBzXj//AAxT8LP+g/4z/wDAy2/+R6+maKAPmb/hin4Wf9B/xn/4GW3/AMj0f8MU/Cz/AKD/AIz/APAy2/8AkevpmigD5m/4Yp+Fn/Qf8Z/+Blt/8j0f8MU/Cz/oP+M//Ay2/wDkevpmigD5m/4Yp+Fn/Qf8Z/8AgZbf/I9fSOm2kdhp1tYws7R28KQoXOWIUADOO/FWKKACvzB/bCOf2kvGP/XzD/6TxV+n1fmD+2Ec/tJeMf8Ar5h/9J4qAPJa/QX/AIJ1f8kL1HgD/ioLj8f3EFfn1X6C/wDBOr/kheo8Af8AFQXH4/uIKAPpOvNfjn8F/C/xgi0iPxLqGs2i6U0zQf2fNEm4ybN27fG+ceWMYx1PWvSqKAPmb/hin4Wf9B/xn/4GW3/yPR/wxT8LP+g/4z/8DLb/AOR6+maKAPmb/hin4Wf9B/xn/wCBlt/8j1neJ/2cfBHwf8P33xQ8M6p4ivNZ8MwnUrKDULiF7aSWPkCRUiRivqAyn3r6qrzn9pv/AJN/8b/9gib+VAHyN/w2t8U/+gB4M/8AAO5/+SKP+G1vin/0APBn/gHc/wDyRXzNRQB9M/8ADa3xT/6AHgz/AMA7n/5Io/4bW+Kf/QA8Gf8AgHc//JFfM1FAH0z/AMNrfFP/AKAHgz/wDuf/AJIo/wCG1vin/wBADwZ/4B3P/wAkV8zUUAfqx+zv421X4ifB3QvGOt29lb3+ofaPNjs0ZYl8u4kiG0MzH7qDOSec/SvQK8Z/Yl/5Ni8I/wDb7/6Wz17NQB83/tc/Hjxh8IvEuiab4b03QruG/s3nlOoQyuysr7cDZImBj1BrxD/htb4p/wDQA8Gf+Adz/wDJFbP/AAUo/wCR58J/9gyXv/019K+TaAPsX4a61d/tdX934d+JEcOk2mgRC9tX8PoYZHkc7CHMxlBGOgAHPeu6/wCGKfhZ/wBB/wAZ/wDgZbf/ACPXmX/BNf8A5HrxYcH/AJBkXPb/AFtfc1AHyb42+CnhX9nbwxd/GLwVqGtahr/h/Z9kt9XmiltH+0Ots+9Yo43OEmYjDj5gM5GQfMv+G1vin/0APBn/AIB3P/yRX0z+21/ybF4u/wC3L/0tgr8zaAPrv4Zftc/EnxP8R/DXhu+0XwlFaapq1tZzvDaXAkWOSVUYqTOQGwTjIIz2Nfbtfk98Av8AkuXgT/sYrD/0oSv1hoAK+arr9i/4X3FzLcSa/wCMt8rl2xeW2Mk5P/LCvpWigD5m/wCGKfhZ/wBB/wAZ/wDgZbf/ACPXlPiT9o3xv8H9fvvhf4Z0vw7d6N4ZnbTrKfULeZ7mSKM4BkaOVFLepCqPavu+vyr/AGl/+S/eN/8AsMT/APoVAHqv/Da3xT/6AHgz/wAA7n/5Io/4bW+Kf/QA8Gf+Adz/APJFfM1FAH0z/wANrfFP/oAeDP8AwDuf/kiu0+GUC/tgLqFz8Sy2kt4VMaWI8PfuBILncZPM87zc48hMY24yc54x8ZV9o/8ABM3H2Tx76+Zp/p6XFAHXf8MU/Cz/AKD/AIz/APAy2/8AkevJP2rP2dvBPwp+G1r4l8O6p4huruXVIrNkv7iF4wjRyMSAkSnOUHf14r70r5t/4KKf8kKsP+xgt/8A0TPQB+fNdz8BfCGm+Pfi5oHhHWJryCx1GWRJpLR1WVQsTuNpZWA5UdQePzrhq9a/Y9x/w0l4Oz/z8zf+k8tAH1L/AMMU/Cz/AKD/AIz/APAy2/8Akej/AIYp+Fn/AEH/ABn/AOBlt/8AI9fTNFAHzN/wxT8LP+g/4z/8DLb/AOR6P+GKfhZ/0H/Gf/gZbf8AyPX0zRQB+QXj3SbbQfHWv6HZSSyWunanc2kLykF2SOVkUsQACcAZwB9BWJXVfGLJ+LnjInr/AG9fd8/8vD1ytAH1/wDs7/sv+AfiJ8HdC8Y63q/ia3v9Q+0ebHZ3MCxL5dxJENoaFj91BnJPOfpXoH/DFPws/wCg/wCM/wDwMtv/AJHrs/2JT/xjF4S/7ff/AEtnr2agD8x/2svhfoHwm+Iun+HPDl5qd1aXOkR3rvfyI8gkaaZCAURBtxGvbOSea8fr6Z/4KO/8lv0b/sW4P/Sm5r5moA+u/wDgmn/yMvjT/rztf/Q5K+3a+Iv+Caf/ACMvjT/rztf/AEOSvt2gAooooAKKKKACiiigAooooAKKKKAPzj/b3/5OJ1D/ALB9r/6BXgde+ft7/wDJxOof9g+1/wDQK8DoA92/Zd+PNj8G9N120u/Ddxq7anNDIrRXSxeXsVxg5U5zur2U/txaP2+Ht/8A+DJP/jdfElFAH23/AMNxaP8A9E9v+/8AzEk/D/lnR/w3Fo//AET2/wC3/MST8f8AlnXxJRQB9t/8NxaPj/knl9nH/QTTr/37o/4bi0f/AKJ7f9/+Ykn4f8s6+JKKAPtv/huLR/8Aont/2/5iSfj/AMs6P+G4tHx/yTy+zj/oJp1/7918SUUAfbf/AA3Fo/8A0T2/7/8AMST8P+WdH/DcWj/9E9v+3/MST8f+WdfElFAH23/w3Fo+P+SeX2cf9BNOv/fuvlX40+MoviD8T9b8YwWL2EepSo627yb2QLGqctgZ+7n8a46igAr9Bf8AgnV/yQvUeAP+KguPx/cQV+fVfoL/AME6v+SF6jwB/wAVBcfj+4goA+k68j/aO+N1n8GYdDku/D8+sHVmnCCK5WLy/K8vOcqc58z9K9cr45/4KZf8efgL/rpf9/a37UAWv+G4tGz/AMk9v8f9hJPX/rnSD9uLR+P+Le3/AL/8TJP/AI3XxJRQB9t/8NxaP/0T2/8A/Bkn/wAbrmvin+13pfjP4da74Vh8E3tlJqlk9ss7X6uIyw6kBBnv3r5JooAKltITcXUUAbaZHVM+mTioqtaP/wAhaz/67p/6EKAPrH/hh7XP+igad/4Ln/8Ai6P+GHtc/wCigad/4Ln/APi6+3aKAPiL/hh7XP8AooGnf+C5/wD4uj/hh7XP+igad/4Ln/8Ai6+3aKAPjrTvjjZ/s32UfwX1Dw7P4iuvDud+owXIgSf7QTdDCFWIwJwvU5wT7VYP7cWj8/8AFvb/ANv+Jkn/AMbrwr9tr/k53xd/25f+kUFeM0AfZOsaHL+2JKniXSLhfCUfh4GxeG6BujMXO8MCu0DjjHNUf+GHtc/6KBp3/guf/wCLrqv+Ca3/ACJXi7pn+0Yfr/qzX1nQB4H+y/8As/33wd1/WNUvPEltqw1C1S3VIrZotmH3EkljmvfKKKAOI+O3gef4kfCrWfBdtqEenS6j5G25kjLqnlzxy8qCM5CY696+Wf8Ahh7XP+igad/4Ln/+Lr7dooA+J7T9lrVPhbdRfEy68YWep2/hRxrUtnFZtG9wtsfOMYYsQpYJjODjNbh/bi0b/ont/wD+DJP/AI39K+hvj7/yQ3x3/wBi7f8A/pO9fk7QB9uH9uLRv+ie3/8A4Mk/+N/Sg/txaN/0T2//APBkn/xv6V8R0UAfbh/bi0b/AKJ7f/8AgyT/AON/Svkj4peJovGXxF17xVDavaR6peyXKwO4YxhjnBI61zVFABXvPwC/Zt1L4teCZvFFp4ptNKjivpLPyZbRpCSqI27IYf3/ANK8Gr9B/wDgnZj/AIUTfY/6D9xn/vzBQB5n/wAMPa5/0UDTv/Bc/wD8XXuX7LXwSvvg1B4gjvPEFvq/9rNbsvlW5iEflCTOck5z5n6V7XRQAV82/wDBRT/khVh/2MFv/wCiZ6+kq+bf+Cin/JCrD/sYLf8A9Ez0AfnzXrX7HuP+GkvB2f8An5m/9J5a8lr1r9j3H/DSXg7P/PzN/wCk8tAH6fVW1a8XT9Ku79kMi20DzFQcFgqk4/SrNZfi448Kauckf6DPyOo/dmgD5W/4bi0f/ont/wB/+Ykn4f8ALOj/AIbi0f8A6J7f9v8AmJJ+P/LOviSigD6+m/ZN1b4gzP49t/GVjp8PiVjq8do9k0jQLc/vhGWDAMVD4z3xTP8Ahh7XP+igad/4Ln/+Lr6y+Dn/ACSLwbxj/iQWPHp/o6V1dAHx1p/xxtP2brJPgvqHh2fxFdeHQd+owXQgSc3BNyMIVYrtE4Xqclc96sf8NxaP/wBE9v8A/wAGSf8AxuvCv22v+TnfF3/bl/6RQV4zQB9kav4HuP2vblfiVpOoReE4NNT+w2s7qM3LSNGTP5gZSoAIuQMY/hPPNUv+GHtc/wCigad/4Ln/APi69E/4Jxf8kQ1n/sZJ/wD0mtq+maAPCP2XPgLffBvU9cvLzxHbauNThiiVYrZovL2MxJJLHP3q93oooAKKKKACiiigAooooAKKKKACiiigD46/ar/Z++JHxE+L914l8NWeny6dLaQRK014sbbkTB4PvXlH/DI3xn/6Bmk9v+Yklfo5RQB+cf8AwyN8Z/8AoGaT3/5iSUv/AAyL8Zs/8g3SOv8A0EUr9G6KAPzj/wCGRvjP/wBAzSe3/MSSj/hkb4z/APQM0nv/AMxJK/RyigD85P8AhkX4zZ/5Bukdf+gilJ/wyN8Z/wDoGaT2/wCYklfo5RQB+cf/AAyN8Z/+gZpPf/mJJS/8Mi/GbP8AyDdI6/8AQRSv0booA/OP/hkb4z/9AzSe3/MSSj/hkb4z/wDQM0nv/wAxJK/RyigD85P+GRfjNn/kG6R1/wCgilJ/wyN8Z/8AoGaT2/5iSV+jlFAH5x/8MjfGf/oGaT3/AOYklfW37H/w78SfDP4X3nh/xTBbQ30urS3SiCYSqY2iiUEkd8o3H0r2aigAr51/bU+EvjL4p23hVPCNtaTnTXujc+fciLAkEO3Gev3G+n419FUUAfnH/wAMjfGf/oGaT3/5iSUv/DIvxmz/AMg3SOv/AEEUr9G6KAPzj/4ZG+M//QM0nt/zEko/4ZG+M/8A0DNJ7/8AMSSv0cooA/OT/hkX4zZ/5Bukdf8AoIpU+m/slfGSHULaaTTdJVElR2P9op0Bya/RSigAooooAKKKKAPiv9pf9nT4m+PPjb4g8V+HrHTpdMvvs3kNLerGx2W0UbZU8j5kNeb/APDI3xn/AOgZpPf/AJiSV+jlFAHgf7GPwu8W/C7w14gsPFtvbQzXt7HNAILgSgqEwTx05r3yiigAooooAKKKKAOZ+LGj33iL4X+KdA0xEe+1LR7q0tldgqmSSJlUEnoMkc18Ff8ADIvxmz/yDdI6/wDQRSv0booA/OP/AIZG+M//AEDNJ7f8xJKP+GRvjP8A9AzSe/8AzEkr9HKKAPzk/wCGRfjNn/kG6R1/6CKUn/DI3xn/AOgZpPb/AJiSV+jlFAH5x/8ADI3xn/6Bmk9/+YklfXH7IPw98SfDT4W3Ph/xTDbw30mqy3SiCYSKY2jiUHI75Q8V7JRQAUUUUAFeNftgfD3xL8S/hbaeH/CsFvNfRatDdMs0wiXy1jlUnJ75ccV7LRQB+cf/AAyN8Z/+gZpPf/mJJXf/ALPP7N/xQ8FfGbw74o12w01NNsJ5GnaK+R2AaF1BC9+WFfbtFABVLX7aW80LULODiWe2kjTnHzMpA/U1dooA/OP/AIZG+M//AEDNJ7f8xJKUfsi/Gb/oG6R/4MUr9G6KAMH4c6Xd6J8PfDmi6gqLeWGk2trcBDlRJHEqsAR1GQa3qKKAPiv9pf8AZ0+Jvjz42+IPFfh6x06TTL423kPLerGx2W0UbZU8j5kYV5v/AMMjfGf/AKBmk9v+Yklfo5RQB4r+xz8OfE3wx+GWo6D4rgt4b2fWpbyNYJxKpjaGFAcjvmNuK9q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221" y="742600"/>
            <a:ext cx="3320780" cy="33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4319464" y="0"/>
            <a:ext cx="9145015" cy="1242767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1028700" y="2434630"/>
            <a:ext cx="16230600" cy="1872124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5" name="AutoShape 5"/>
          <p:cNvSpPr/>
          <p:nvPr/>
        </p:nvSpPr>
        <p:spPr>
          <a:xfrm>
            <a:off x="1028700" y="4691014"/>
            <a:ext cx="16230600" cy="1872124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1028700" y="6944138"/>
            <a:ext cx="16230600" cy="1872124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4395564" y="293986"/>
            <a:ext cx="907300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cs-CZ" sz="3999" spc="399" dirty="0">
                <a:solidFill>
                  <a:srgbClr val="DDDDDD"/>
                </a:solidFill>
                <a:latin typeface="Roboto 1"/>
              </a:rPr>
              <a:t>TÉMATA LETOŠNÍHO ROČNÍKU</a:t>
            </a:r>
            <a:endParaRPr lang="en-US" sz="3999" spc="399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0108" y="3062515"/>
            <a:ext cx="1560786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4799"/>
              </a:lnSpc>
              <a:spcBef>
                <a:spcPct val="0"/>
              </a:spcBef>
            </a:pPr>
            <a:r>
              <a:rPr lang="cs-CZ" sz="3999" spc="399" dirty="0">
                <a:solidFill>
                  <a:srgbClr val="DDDDDD"/>
                </a:solidFill>
                <a:latin typeface="Roboto 1"/>
              </a:rPr>
              <a:t> BUDOUCNOST TRHU PRÁCE</a:t>
            </a:r>
            <a:endParaRPr lang="en-US" sz="3999" spc="399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0067" y="5332123"/>
            <a:ext cx="1560786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cs-CZ" sz="3999" spc="399" dirty="0">
                <a:solidFill>
                  <a:srgbClr val="DDDDDD"/>
                </a:solidFill>
                <a:latin typeface="Roboto 1"/>
              </a:rPr>
              <a:t> BEZPEČÍ V ONLINE SVĚTĚ</a:t>
            </a:r>
            <a:endParaRPr lang="en-US" sz="3999" spc="399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0107" y="7585247"/>
            <a:ext cx="1560786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4799"/>
              </a:lnSpc>
              <a:spcBef>
                <a:spcPct val="0"/>
              </a:spcBef>
            </a:pPr>
            <a:r>
              <a:rPr lang="cs-CZ" sz="3999" spc="399" dirty="0">
                <a:solidFill>
                  <a:srgbClr val="DDDDDD"/>
                </a:solidFill>
                <a:latin typeface="Roboto 1"/>
              </a:rPr>
              <a:t> ONLINE KOMUNIKACE SE STÁTEM </a:t>
            </a:r>
            <a:endParaRPr lang="en-US" sz="3999" spc="399" dirty="0">
              <a:solidFill>
                <a:srgbClr val="DDDDDD"/>
              </a:solidFill>
              <a:latin typeface="Roboto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4198652" y="4344223"/>
            <a:ext cx="989069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600" dirty="0">
                <a:solidFill>
                  <a:srgbClr val="2262A2"/>
                </a:solidFill>
                <a:latin typeface="Roboto 1"/>
              </a:rPr>
              <a:t>JEDEN ÚDERNÝ CLAIM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91272" y="1111052"/>
            <a:ext cx="1425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  <a:cs typeface="Roboto 1" panose="020B0604020202020204" charset="0"/>
              </a:rPr>
              <a:t>TÝDEN PRO DIGITÁLNÍ ČESKO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611558" y="4810948"/>
            <a:ext cx="8229186" cy="13234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631832" y="50571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budoucnostjedigitalni.gov.cz</a:t>
            </a:r>
          </a:p>
        </p:txBody>
      </p:sp>
      <p:pic>
        <p:nvPicPr>
          <p:cNvPr id="9" name="Obrázek 8" descr="Obsah obrázku vzor&#10;&#10;Popis byl vytvořen automaticky">
            <a:extLst>
              <a:ext uri="{FF2B5EF4-FFF2-40B4-BE49-F238E27FC236}">
                <a16:creationId xmlns:a16="http://schemas.microsoft.com/office/drawing/2014/main" xmlns="" id="{10B77D53-6402-2478-38BB-D76C90FE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7" y="4344223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4198652" y="4344223"/>
            <a:ext cx="989069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600" dirty="0">
                <a:solidFill>
                  <a:srgbClr val="2262A2"/>
                </a:solidFill>
                <a:latin typeface="Roboto 1"/>
              </a:rPr>
              <a:t>JEDEN ÚDERNÝ CLAIM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91272" y="1111052"/>
            <a:ext cx="1425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  <a:cs typeface="Roboto 1" panose="020B0604020202020204" charset="0"/>
              </a:rPr>
              <a:t>TÝDEN PRO DIGITÁLNÍ ČESKO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611558" y="4810948"/>
            <a:ext cx="5472608" cy="13234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631832" y="505716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registrace pro TDČ</a:t>
            </a:r>
          </a:p>
        </p:txBody>
      </p:sp>
      <p:pic>
        <p:nvPicPr>
          <p:cNvPr id="6" name="Obrázek 5" descr="Obsah obrázku vzor&#10;&#10;Popis byl vytvořen automaticky">
            <a:extLst>
              <a:ext uri="{FF2B5EF4-FFF2-40B4-BE49-F238E27FC236}">
                <a16:creationId xmlns:a16="http://schemas.microsoft.com/office/drawing/2014/main" xmlns="" id="{570E3D0A-3B79-F5DA-A165-A3B18744D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8" y="4344223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4198652" y="4344223"/>
            <a:ext cx="989069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600" dirty="0">
                <a:solidFill>
                  <a:srgbClr val="2262A2"/>
                </a:solidFill>
                <a:latin typeface="Roboto 1"/>
              </a:rPr>
              <a:t>JEDEN ÚDERNÝ CLAIM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51312" y="1111052"/>
            <a:ext cx="13897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  <a:cs typeface="Roboto 1" panose="020B0604020202020204" charset="0"/>
              </a:rPr>
              <a:t>DĚKUJEME</a:t>
            </a:r>
            <a:r>
              <a:rPr lang="cs-CZ" sz="8000" b="1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  <a:cs typeface="Roboto 1" panose="020B0604020202020204" charset="0"/>
              </a:rPr>
              <a:t> ZA POZORNOST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" y="3775348"/>
            <a:ext cx="5616624" cy="5616624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8733177" y="4810948"/>
            <a:ext cx="3541222" cy="109758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859541" y="4984787"/>
            <a:ext cx="339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osveta.gov.cz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972227"/>
            <a:ext cx="13650101" cy="2123566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719064" y="1110681"/>
            <a:ext cx="1231336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6000" spc="600" dirty="0">
                <a:solidFill>
                  <a:srgbClr val="2262A2"/>
                </a:solidFill>
                <a:latin typeface="Roboto 1"/>
              </a:rPr>
              <a:t>VZDĚLÁVACÍ PLATFORMA OSVETA.GOV.CZ</a:t>
            </a:r>
            <a:endParaRPr lang="en-US" sz="6000" spc="600" dirty="0">
              <a:solidFill>
                <a:srgbClr val="2262A2"/>
              </a:solidFill>
              <a:latin typeface="Roboto 1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24" y="3837480"/>
            <a:ext cx="13650101" cy="57078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36" y="462980"/>
            <a:ext cx="4165244" cy="277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751012"/>
            <a:ext cx="13650101" cy="2123566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799184" y="915425"/>
            <a:ext cx="1042645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6000" spc="600" dirty="0">
                <a:solidFill>
                  <a:srgbClr val="DDDDDD"/>
                </a:solidFill>
                <a:latin typeface="Roboto 1"/>
              </a:rPr>
              <a:t>E-LEARNINGOVÝ KURZ PRO KNIHOVNÍKY</a:t>
            </a:r>
            <a:endParaRPr lang="en-US" sz="6000" spc="600" dirty="0">
              <a:solidFill>
                <a:srgbClr val="DDDDDD"/>
              </a:solidFill>
              <a:latin typeface="Roboto 1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4" y="5143500"/>
            <a:ext cx="8027518" cy="4568292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2734420" y="3415308"/>
            <a:ext cx="1281915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49"/>
              </a:lnSpc>
              <a:spcBef>
                <a:spcPct val="0"/>
              </a:spcBef>
            </a:pPr>
            <a:r>
              <a:rPr lang="cs-CZ" sz="2499" spc="24" dirty="0">
                <a:solidFill>
                  <a:srgbClr val="000000"/>
                </a:solidFill>
                <a:latin typeface="Roboto 2"/>
              </a:rPr>
              <a:t>Kurz je rozdělen do 12 lekcí a věnuje se teoretickým znalostem i praktickým dovednostem, včetně strategií pro podporu digitální gramotnosti. Kurz je ukončen závěrečným testem.</a:t>
            </a:r>
            <a:endParaRPr lang="en-US" sz="2499" spc="24" dirty="0">
              <a:solidFill>
                <a:srgbClr val="000000"/>
              </a:solidFill>
              <a:latin typeface="Roboto 2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24" y="5143500"/>
            <a:ext cx="8046440" cy="4572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3180870" y="0"/>
            <a:ext cx="11134172" cy="1242767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3455368" y="354683"/>
            <a:ext cx="1058517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cs-CZ" sz="3999" spc="399" dirty="0">
                <a:solidFill>
                  <a:srgbClr val="DDDDDD"/>
                </a:solidFill>
                <a:latin typeface="Roboto 1"/>
              </a:rPr>
              <a:t>UKÁZKA MATERIÁLŮ K VYTIŠTĚNÍ</a:t>
            </a:r>
            <a:endParaRPr lang="en-US" sz="3999" spc="399" dirty="0">
              <a:solidFill>
                <a:srgbClr val="DDDDDD"/>
              </a:solidFill>
              <a:latin typeface="Roboto 1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2368330"/>
            <a:ext cx="4236182" cy="4749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82" y="4351412"/>
            <a:ext cx="4278165" cy="48852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47" y="5287516"/>
            <a:ext cx="4090238" cy="48349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336" y="1388264"/>
            <a:ext cx="5285881" cy="37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3180870" y="0"/>
            <a:ext cx="11134172" cy="1242767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3455368" y="354683"/>
            <a:ext cx="1058517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cs-CZ" sz="3999" spc="399" dirty="0">
                <a:solidFill>
                  <a:srgbClr val="DDDDDD"/>
                </a:solidFill>
                <a:latin typeface="Roboto 1"/>
              </a:rPr>
              <a:t>ROZDĚLENÍ STUDENTŮ</a:t>
            </a:r>
            <a:endParaRPr lang="en-US" sz="3999" spc="399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5288" y="1831132"/>
            <a:ext cx="128191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49"/>
              </a:lnSpc>
              <a:spcBef>
                <a:spcPct val="0"/>
              </a:spcBef>
            </a:pPr>
            <a:r>
              <a:rPr lang="cs-CZ" sz="2499" spc="24" dirty="0">
                <a:solidFill>
                  <a:srgbClr val="000000"/>
                </a:solidFill>
                <a:latin typeface="Roboto 2"/>
              </a:rPr>
              <a:t>Pro potřeby kurzu jsou klienti knihoven rozděleni dle úrovně jejich digitálních dovedností. Součástí kurzu jsou i výukové materiály k vytištění.</a:t>
            </a:r>
            <a:endParaRPr lang="en-US" sz="2499" spc="24" dirty="0">
              <a:solidFill>
                <a:srgbClr val="000000"/>
              </a:solidFill>
              <a:latin typeface="Roboto 2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30" y="6744195"/>
            <a:ext cx="4148906" cy="31280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17" y="3222198"/>
            <a:ext cx="4056109" cy="3066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3222198"/>
            <a:ext cx="4064031" cy="30661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30" y="3203034"/>
            <a:ext cx="4148906" cy="30797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743006"/>
            <a:ext cx="4064031" cy="307820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39" y="6743006"/>
            <a:ext cx="4064687" cy="30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972227"/>
            <a:ext cx="13650101" cy="2123566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972999" y="1110680"/>
            <a:ext cx="1000911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cs-CZ" sz="6000" spc="600" dirty="0">
                <a:solidFill>
                  <a:srgbClr val="2262A2"/>
                </a:solidFill>
                <a:latin typeface="Roboto 1"/>
              </a:rPr>
              <a:t>ONLINE KOMUNIKACE SE STÁTEM</a:t>
            </a:r>
            <a:endParaRPr lang="en-US" sz="6000" spc="600" dirty="0">
              <a:solidFill>
                <a:srgbClr val="2262A2"/>
              </a:solidFill>
              <a:latin typeface="Roboto 1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3703340"/>
            <a:ext cx="1366663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210629" y="0"/>
            <a:ext cx="7866743" cy="1242767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6483743" y="321346"/>
            <a:ext cx="532051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cs-CZ" sz="3999" spc="399" dirty="0">
                <a:solidFill>
                  <a:srgbClr val="2262A2"/>
                </a:solidFill>
                <a:latin typeface="Roboto 1"/>
              </a:rPr>
              <a:t>ZÍSKÁNÍ IDENTITY</a:t>
            </a:r>
            <a:endParaRPr lang="en-US" sz="3999" spc="399" dirty="0">
              <a:solidFill>
                <a:srgbClr val="2262A2"/>
              </a:solidFill>
              <a:latin typeface="Roboto 1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2911252"/>
            <a:ext cx="8477618" cy="45227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32" y="2911252"/>
            <a:ext cx="8552725" cy="45518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210629" y="0"/>
            <a:ext cx="7866743" cy="1242767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6483743" y="321346"/>
            <a:ext cx="532051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cs-CZ" sz="3999" spc="399" dirty="0">
                <a:solidFill>
                  <a:srgbClr val="2262A2"/>
                </a:solidFill>
                <a:latin typeface="Roboto 1"/>
              </a:rPr>
              <a:t>PORTÁL OBČANA</a:t>
            </a:r>
            <a:endParaRPr lang="en-US" sz="3999" spc="399" dirty="0">
              <a:solidFill>
                <a:srgbClr val="2262A2"/>
              </a:solidFill>
              <a:latin typeface="Roboto 1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3199284"/>
            <a:ext cx="8767308" cy="45450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32" y="3179063"/>
            <a:ext cx="8501957" cy="45450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4" name="TextBox 4"/>
          <p:cNvSpPr txBox="1"/>
          <p:nvPr/>
        </p:nvSpPr>
        <p:spPr>
          <a:xfrm>
            <a:off x="4198652" y="4344223"/>
            <a:ext cx="989069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600" dirty="0">
                <a:solidFill>
                  <a:srgbClr val="DDDDDD"/>
                </a:solidFill>
                <a:latin typeface="Roboto 1"/>
              </a:rPr>
              <a:t>JEDEN ÚDERNÝ CLAIM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61CFB4A2-2A99-E316-E079-0AE9A374A601}"/>
              </a:ext>
            </a:extLst>
          </p:cNvPr>
          <p:cNvSpPr txBox="1"/>
          <p:nvPr/>
        </p:nvSpPr>
        <p:spPr>
          <a:xfrm>
            <a:off x="359024" y="2191172"/>
            <a:ext cx="1764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Roboto 2" panose="020B0604020202020204" charset="0"/>
                <a:ea typeface="Roboto 2" panose="020B0604020202020204" charset="0"/>
              </a:rPr>
              <a:t>500 / 46+2</a:t>
            </a:r>
          </a:p>
          <a:p>
            <a:endParaRPr lang="cs-CZ" sz="2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4FE3CB76-2469-0D79-BF82-55C49305EAD3}"/>
              </a:ext>
            </a:extLst>
          </p:cNvPr>
          <p:cNvSpPr/>
          <p:nvPr/>
        </p:nvSpPr>
        <p:spPr>
          <a:xfrm>
            <a:off x="1" y="3145279"/>
            <a:ext cx="8279904" cy="990109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pPr algn="ctr">
              <a:lnSpc>
                <a:spcPts val="7200"/>
              </a:lnSpc>
            </a:pPr>
            <a:r>
              <a:rPr lang="cs-CZ" sz="2200" spc="600" dirty="0">
                <a:solidFill>
                  <a:schemeClr val="bg2"/>
                </a:solidFill>
                <a:latin typeface="Roboto 1"/>
              </a:rPr>
              <a:t>E-LEARNINGOVÝ KURZ PRO KNIHOVNÍKY</a:t>
            </a:r>
            <a:endParaRPr lang="en-US" sz="2200" spc="600" dirty="0">
              <a:solidFill>
                <a:schemeClr val="bg2"/>
              </a:solidFill>
              <a:latin typeface="Roboto 1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991A808-C9E6-BC4E-2461-5444AB10CCC8}"/>
              </a:ext>
            </a:extLst>
          </p:cNvPr>
          <p:cNvSpPr txBox="1"/>
          <p:nvPr/>
        </p:nvSpPr>
        <p:spPr>
          <a:xfrm>
            <a:off x="1295127" y="4293973"/>
            <a:ext cx="14041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Roboto 2" panose="020B0604020202020204" charset="0"/>
                <a:ea typeface="Roboto 2" panose="020B0604020202020204" charset="0"/>
              </a:rPr>
              <a:t>01. Úvod a role knihovníka a klasifikace uživatelů; 02. Základy komunikace a interakce</a:t>
            </a:r>
          </a:p>
          <a:p>
            <a:r>
              <a:rPr lang="cs-CZ" sz="2800">
                <a:latin typeface="Roboto 2" panose="020B0604020202020204" charset="0"/>
                <a:ea typeface="Roboto 2" panose="020B0604020202020204" charset="0"/>
              </a:rPr>
              <a:t>s </a:t>
            </a:r>
            <a:r>
              <a:rPr lang="cs-CZ" sz="2800" dirty="0">
                <a:latin typeface="Roboto 2" panose="020B0604020202020204" charset="0"/>
                <a:ea typeface="Roboto 2" panose="020B0604020202020204" charset="0"/>
              </a:rPr>
              <a:t>uživateli; 10. Přehled e-governmentu a online služeb → </a:t>
            </a:r>
            <a:r>
              <a:rPr lang="cs-CZ" sz="2800" dirty="0">
                <a:solidFill>
                  <a:srgbClr val="FF0000"/>
                </a:solidFill>
                <a:latin typeface="Roboto 2" panose="020B0604020202020204" charset="0"/>
                <a:ea typeface="Roboto 2" panose="020B0604020202020204" charset="0"/>
              </a:rPr>
              <a:t>5 hodin samostudia</a:t>
            </a:r>
          </a:p>
          <a:p>
            <a:endParaRPr lang="cs-CZ" sz="2800" dirty="0">
              <a:solidFill>
                <a:srgbClr val="FF0000"/>
              </a:solidFill>
              <a:latin typeface="Roboto 2" panose="020B0604020202020204" charset="0"/>
              <a:ea typeface="Roboto 2" panose="020B0604020202020204" charset="0"/>
            </a:endParaRPr>
          </a:p>
          <a:p>
            <a:r>
              <a:rPr lang="cs-CZ" sz="2800" dirty="0">
                <a:latin typeface="Roboto 2" panose="020B0604020202020204" charset="0"/>
                <a:ea typeface="Roboto 2" panose="020B0604020202020204" charset="0"/>
              </a:rPr>
              <a:t>11 kapitol včetně závěrečného testu → </a:t>
            </a:r>
            <a:r>
              <a:rPr lang="cs-CZ" sz="2800" dirty="0">
                <a:solidFill>
                  <a:srgbClr val="FF0000"/>
                </a:solidFill>
                <a:latin typeface="Roboto 2" panose="020B0604020202020204" charset="0"/>
                <a:ea typeface="Roboto 2" panose="020B0604020202020204" charset="0"/>
              </a:rPr>
              <a:t>25 hodin samostudia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BCFECEF1-1817-2768-7736-16330D4CF498}"/>
              </a:ext>
            </a:extLst>
          </p:cNvPr>
          <p:cNvSpPr/>
          <p:nvPr/>
        </p:nvSpPr>
        <p:spPr>
          <a:xfrm>
            <a:off x="-1" y="6351401"/>
            <a:ext cx="8279905" cy="954107"/>
          </a:xfrm>
          <a:prstGeom prst="rect">
            <a:avLst/>
          </a:prstGeom>
          <a:solidFill>
            <a:srgbClr val="2262A2"/>
          </a:solidFill>
        </p:spPr>
        <p:txBody>
          <a:bodyPr/>
          <a:lstStyle/>
          <a:p>
            <a:pPr algn="ctr">
              <a:lnSpc>
                <a:spcPts val="7200"/>
              </a:lnSpc>
            </a:pPr>
            <a:r>
              <a:rPr lang="cs-CZ" sz="2200" spc="600" dirty="0">
                <a:solidFill>
                  <a:schemeClr val="bg2"/>
                </a:solidFill>
                <a:latin typeface="Roboto 1"/>
              </a:rPr>
              <a:t>ONLINE KOMUNIKACE SE STÁTEM</a:t>
            </a:r>
            <a:endParaRPr lang="en-US" sz="2200" spc="600" dirty="0">
              <a:solidFill>
                <a:schemeClr val="bg2"/>
              </a:solidFill>
              <a:latin typeface="Roboto 1"/>
            </a:endParaRPr>
          </a:p>
          <a:p>
            <a:pPr algn="ctr">
              <a:lnSpc>
                <a:spcPts val="7200"/>
              </a:lnSpc>
            </a:pPr>
            <a:endParaRPr lang="en-US" sz="1800" spc="600" dirty="0">
              <a:solidFill>
                <a:srgbClr val="DDDDDD"/>
              </a:solidFill>
              <a:latin typeface="Roboto 1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5AE48D0C-1941-C40F-6056-A29D6239B4D3}"/>
              </a:ext>
            </a:extLst>
          </p:cNvPr>
          <p:cNvSpPr txBox="1"/>
          <p:nvPr/>
        </p:nvSpPr>
        <p:spPr>
          <a:xfrm>
            <a:off x="1295127" y="7538503"/>
            <a:ext cx="11665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Roboto 2" panose="020B0604020202020204" charset="0"/>
                <a:ea typeface="Roboto 2" panose="020B0604020202020204" charset="0"/>
              </a:rPr>
              <a:t>Důrazné doporučení pro všechny zaměstnance → </a:t>
            </a:r>
            <a:r>
              <a:rPr lang="cs-CZ" sz="2800" dirty="0">
                <a:solidFill>
                  <a:srgbClr val="FF0000"/>
                </a:solidFill>
                <a:latin typeface="Roboto 2" panose="020B0604020202020204" charset="0"/>
                <a:ea typeface="Roboto 2" panose="020B0604020202020204" charset="0"/>
              </a:rPr>
              <a:t>1 hodina samostudia</a:t>
            </a:r>
          </a:p>
          <a:p>
            <a:endParaRPr lang="cs-CZ" sz="2800" dirty="0">
              <a:latin typeface="Roboto 2" panose="020B0604020202020204" charset="0"/>
              <a:ea typeface="Roboto 2" panose="020B0604020202020204" charset="0"/>
            </a:endParaRPr>
          </a:p>
          <a:p>
            <a:r>
              <a:rPr lang="cs-CZ" sz="2800" dirty="0">
                <a:latin typeface="Roboto 2" panose="020B0604020202020204" charset="0"/>
                <a:ea typeface="Roboto 2" panose="020B0604020202020204" charset="0"/>
              </a:rPr>
              <a:t>Každá pobočka umí poradit v rozsahu informací obsažených v kurzech → </a:t>
            </a:r>
            <a:r>
              <a:rPr lang="cs-CZ" sz="2800" dirty="0">
                <a:solidFill>
                  <a:srgbClr val="FF0000"/>
                </a:solidFill>
                <a:latin typeface="Roboto 2" panose="020B0604020202020204" charset="0"/>
                <a:ea typeface="Roboto 2" panose="020B0604020202020204" charset="0"/>
              </a:rPr>
              <a:t>5 hodin samostudia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EA005334-5157-DDCF-B409-CE69F506E339}"/>
              </a:ext>
            </a:extLst>
          </p:cNvPr>
          <p:cNvSpPr txBox="1"/>
          <p:nvPr/>
        </p:nvSpPr>
        <p:spPr>
          <a:xfrm>
            <a:off x="2735288" y="390679"/>
            <a:ext cx="12817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>
                <a:latin typeface="Roboto 2" panose="020B0604020202020204" charset="0"/>
                <a:ea typeface="Roboto 2" panose="020B0604020202020204" charset="0"/>
              </a:rPr>
              <a:t>Městská knihovna v Praze</a:t>
            </a:r>
          </a:p>
        </p:txBody>
      </p:sp>
    </p:spTree>
    <p:extLst>
      <p:ext uri="{BB962C8B-B14F-4D97-AF65-F5344CB8AC3E}">
        <p14:creationId xmlns:p14="http://schemas.microsoft.com/office/powerpoint/2010/main" val="3680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" id="{4BDF26FA-F23B-D34F-A47D-61C65DA7A943}" vid="{DA214098-DF4B-4943-87A9-4D7E056877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</TotalTime>
  <Words>220</Words>
  <Application>Microsoft Office PowerPoint</Application>
  <PresentationFormat>Vlastní</PresentationFormat>
  <Paragraphs>42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Roboto 1</vt:lpstr>
      <vt:lpstr>Roboto</vt:lpstr>
      <vt:lpstr>Calibri</vt:lpstr>
      <vt:lpstr>Roboto 2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Benda</dc:creator>
  <cp:lastModifiedBy>sál</cp:lastModifiedBy>
  <cp:revision>37</cp:revision>
  <dcterms:created xsi:type="dcterms:W3CDTF">2024-01-03T11:56:46Z</dcterms:created>
  <dcterms:modified xsi:type="dcterms:W3CDTF">2024-10-01T10:57:46Z</dcterms:modified>
  <dc:identifier>DAFyFHqaVc0</dc:identifier>
</cp:coreProperties>
</file>